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70" r:id="rId3"/>
    <p:sldId id="271" r:id="rId4"/>
    <p:sldId id="272" r:id="rId5"/>
    <p:sldId id="273" r:id="rId6"/>
    <p:sldId id="277" r:id="rId7"/>
    <p:sldId id="278" r:id="rId8"/>
    <p:sldId id="279" r:id="rId9"/>
    <p:sldId id="276" r:id="rId10"/>
    <p:sldId id="28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4415F7-F1F8-4A6D-B3B8-EB16E258CBB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B8C41D1-30C8-4B29-8680-E4E3664949F0}">
      <dgm:prSet custT="1"/>
      <dgm:spPr/>
      <dgm:t>
        <a:bodyPr/>
        <a:lstStyle/>
        <a:p>
          <a:r>
            <a:rPr lang="en-US" sz="2400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Vertikalna</a:t>
          </a:r>
          <a:r>
            <a:rPr lang="en-US" sz="2400" b="1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sz="2400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komunikacija</a:t>
          </a:r>
          <a:endParaRPr lang="en-US" sz="24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7A8C0BB2-3CF9-4E49-BE96-93A8A7A7FABC}" type="parTrans" cxnId="{C0D028F1-C724-47FD-90DF-83FB2A27EB4C}">
      <dgm:prSet/>
      <dgm:spPr/>
      <dgm:t>
        <a:bodyPr/>
        <a:lstStyle/>
        <a:p>
          <a:endParaRPr lang="en-US"/>
        </a:p>
      </dgm:t>
    </dgm:pt>
    <dgm:pt modelId="{2BA27A2B-2226-41FC-8888-2D7C10A9718E}" type="sibTrans" cxnId="{C0D028F1-C724-47FD-90DF-83FB2A27EB4C}">
      <dgm:prSet/>
      <dgm:spPr/>
      <dgm:t>
        <a:bodyPr/>
        <a:lstStyle/>
        <a:p>
          <a:endParaRPr lang="en-US"/>
        </a:p>
      </dgm:t>
    </dgm:pt>
    <dgm:pt modelId="{B9678ED9-6C79-4A68-A88E-A4D234EEDDCA}">
      <dgm:prSet custT="1"/>
      <dgm:spPr/>
      <dgm:t>
        <a:bodyPr/>
        <a:lstStyle/>
        <a:p>
          <a:r>
            <a:rPr lang="hr-HR" sz="2400" dirty="0"/>
            <a:t>- </a:t>
          </a:r>
          <a:r>
            <a:rPr lang="en-US" sz="2400" dirty="0"/>
            <a:t> </a:t>
          </a:r>
          <a:r>
            <a:rPr lang="en-US" sz="2400" dirty="0" err="1"/>
            <a:t>između</a:t>
          </a:r>
          <a:r>
            <a:rPr lang="en-US" sz="2400" dirty="0"/>
            <a:t> </a:t>
          </a:r>
          <a:r>
            <a:rPr lang="en-US" sz="2400" dirty="0" err="1"/>
            <a:t>različitih</a:t>
          </a:r>
          <a:r>
            <a:rPr lang="en-US" sz="2400" dirty="0"/>
            <a:t> </a:t>
          </a:r>
          <a:r>
            <a:rPr lang="en-US" sz="2400" dirty="0" err="1"/>
            <a:t>razina</a:t>
          </a:r>
          <a:r>
            <a:rPr lang="en-US" sz="2400" dirty="0"/>
            <a:t> </a:t>
          </a:r>
          <a:r>
            <a:rPr lang="en-US" sz="2400" dirty="0" err="1"/>
            <a:t>organizacije</a:t>
          </a:r>
          <a:endParaRPr lang="en-US" sz="2400" dirty="0"/>
        </a:p>
      </dgm:t>
    </dgm:pt>
    <dgm:pt modelId="{2759C6DB-8809-496A-8C36-C4B8F4E5C84A}" type="parTrans" cxnId="{53DE8295-D6A3-4269-A9D2-7268346A35CD}">
      <dgm:prSet/>
      <dgm:spPr/>
      <dgm:t>
        <a:bodyPr/>
        <a:lstStyle/>
        <a:p>
          <a:endParaRPr lang="en-US"/>
        </a:p>
      </dgm:t>
    </dgm:pt>
    <dgm:pt modelId="{2AB5EAAB-F491-476B-863D-C1743C344E8D}" type="sibTrans" cxnId="{53DE8295-D6A3-4269-A9D2-7268346A35CD}">
      <dgm:prSet/>
      <dgm:spPr/>
      <dgm:t>
        <a:bodyPr/>
        <a:lstStyle/>
        <a:p>
          <a:endParaRPr lang="en-US"/>
        </a:p>
      </dgm:t>
    </dgm:pt>
    <dgm:pt modelId="{90DF62FF-2B7C-41DB-ADC4-D3930219E2E1}">
      <dgm:prSet custT="1"/>
      <dgm:spPr/>
      <dgm:t>
        <a:bodyPr/>
        <a:lstStyle/>
        <a:p>
          <a:r>
            <a:rPr lang="en-US" sz="2400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Horizontalna</a:t>
          </a:r>
          <a:r>
            <a:rPr lang="en-US" sz="2400" b="1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sz="2400" b="1" dirty="0" err="1">
              <a:solidFill>
                <a:schemeClr val="accent2">
                  <a:lumMod val="60000"/>
                  <a:lumOff val="40000"/>
                </a:schemeClr>
              </a:solidFill>
            </a:rPr>
            <a:t>komunikacija</a:t>
          </a:r>
          <a:endParaRPr lang="en-US" sz="24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0F0AF62E-96D0-45E7-98A7-A874F53554D5}" type="parTrans" cxnId="{43D4BF61-5000-47C4-9555-6D44636FD5F1}">
      <dgm:prSet/>
      <dgm:spPr/>
      <dgm:t>
        <a:bodyPr/>
        <a:lstStyle/>
        <a:p>
          <a:endParaRPr lang="en-US"/>
        </a:p>
      </dgm:t>
    </dgm:pt>
    <dgm:pt modelId="{D4FEE44C-05F7-48E0-B897-105EF5A103F9}" type="sibTrans" cxnId="{43D4BF61-5000-47C4-9555-6D44636FD5F1}">
      <dgm:prSet/>
      <dgm:spPr/>
      <dgm:t>
        <a:bodyPr/>
        <a:lstStyle/>
        <a:p>
          <a:endParaRPr lang="en-US"/>
        </a:p>
      </dgm:t>
    </dgm:pt>
    <dgm:pt modelId="{D3759730-F34D-402D-9F4D-4ED4C361B562}">
      <dgm:prSet custT="1"/>
      <dgm:spPr/>
      <dgm:t>
        <a:bodyPr/>
        <a:lstStyle/>
        <a:p>
          <a:r>
            <a:rPr lang="hr-HR" sz="2400"/>
            <a:t>- </a:t>
          </a:r>
          <a:r>
            <a:rPr lang="en-US" sz="2400"/>
            <a:t> između zaposlenika na istoj razini</a:t>
          </a:r>
        </a:p>
      </dgm:t>
    </dgm:pt>
    <dgm:pt modelId="{4764B80E-41D7-405B-9CC2-2AF6A66CCD40}" type="parTrans" cxnId="{1A9F2155-9723-44F3-B607-4EADEC9CFB1B}">
      <dgm:prSet/>
      <dgm:spPr/>
      <dgm:t>
        <a:bodyPr/>
        <a:lstStyle/>
        <a:p>
          <a:endParaRPr lang="en-US"/>
        </a:p>
      </dgm:t>
    </dgm:pt>
    <dgm:pt modelId="{1C3144E2-D910-49FC-AF31-C214263FAE3B}" type="sibTrans" cxnId="{1A9F2155-9723-44F3-B607-4EADEC9CFB1B}">
      <dgm:prSet/>
      <dgm:spPr/>
      <dgm:t>
        <a:bodyPr/>
        <a:lstStyle/>
        <a:p>
          <a:endParaRPr lang="en-US"/>
        </a:p>
      </dgm:t>
    </dgm:pt>
    <dgm:pt modelId="{721ABD27-A11C-4FD2-B703-7AD748369FE4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Dijagonalna</a:t>
          </a:r>
          <a:r>
            <a:rPr lang="en-US" sz="2400" b="1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 </a:t>
          </a:r>
          <a:r>
            <a:rPr lang="en-US" sz="2400" b="1" kern="1200" dirty="0" err="1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komunikacija</a:t>
          </a:r>
          <a:endParaRPr lang="en-US" sz="2400" b="1" kern="1200" dirty="0">
            <a:solidFill>
              <a:srgbClr val="9B2D1F">
                <a:lumMod val="60000"/>
                <a:lumOff val="40000"/>
              </a:srgbClr>
            </a:solidFill>
            <a:latin typeface="Rockwell" panose="02060603020205020403"/>
            <a:ea typeface="+mn-ea"/>
            <a:cs typeface="+mn-cs"/>
          </a:endParaRPr>
        </a:p>
      </dgm:t>
    </dgm:pt>
    <dgm:pt modelId="{C27C1175-AD49-41E6-80CC-3ACFC970DBCA}" type="parTrans" cxnId="{E5426992-1437-458B-B811-44D5C04DA823}">
      <dgm:prSet/>
      <dgm:spPr/>
      <dgm:t>
        <a:bodyPr/>
        <a:lstStyle/>
        <a:p>
          <a:endParaRPr lang="en-US"/>
        </a:p>
      </dgm:t>
    </dgm:pt>
    <dgm:pt modelId="{69761093-49B3-4259-8EFE-44BDB071AA17}" type="sibTrans" cxnId="{E5426992-1437-458B-B811-44D5C04DA823}">
      <dgm:prSet/>
      <dgm:spPr/>
      <dgm:t>
        <a:bodyPr/>
        <a:lstStyle/>
        <a:p>
          <a:endParaRPr lang="en-US"/>
        </a:p>
      </dgm:t>
    </dgm:pt>
    <dgm:pt modelId="{AB9C28D9-18C0-42CA-BC5B-0DACD1BBB7F8}">
      <dgm:prSet custT="1"/>
      <dgm:spPr/>
      <dgm:t>
        <a:bodyPr/>
        <a:lstStyle/>
        <a:p>
          <a:r>
            <a:rPr lang="hr-HR" sz="2400" dirty="0"/>
            <a:t>- </a:t>
          </a:r>
          <a:r>
            <a:rPr lang="en-US" sz="2400" dirty="0" err="1"/>
            <a:t>između</a:t>
          </a:r>
          <a:r>
            <a:rPr lang="en-US" sz="2400" dirty="0"/>
            <a:t> </a:t>
          </a:r>
          <a:r>
            <a:rPr lang="en-US" sz="2400" dirty="0" err="1"/>
            <a:t>različitih</a:t>
          </a:r>
          <a:r>
            <a:rPr lang="en-US" sz="2400" dirty="0"/>
            <a:t> </a:t>
          </a:r>
          <a:r>
            <a:rPr lang="en-US" sz="2400" dirty="0" err="1"/>
            <a:t>odjela</a:t>
          </a:r>
          <a:r>
            <a:rPr lang="en-US" sz="2400" dirty="0"/>
            <a:t> </a:t>
          </a:r>
          <a:r>
            <a:rPr lang="en-US" sz="2400" dirty="0" err="1"/>
            <a:t>i</a:t>
          </a:r>
          <a:r>
            <a:rPr lang="en-US" sz="2400" dirty="0"/>
            <a:t> </a:t>
          </a:r>
          <a:r>
            <a:rPr lang="en-US" sz="2400" dirty="0" err="1"/>
            <a:t>razina</a:t>
          </a:r>
          <a:endParaRPr lang="en-US" sz="2400" dirty="0"/>
        </a:p>
      </dgm:t>
    </dgm:pt>
    <dgm:pt modelId="{7D8D0FED-9628-47A9-91CD-E30DD99C9301}" type="parTrans" cxnId="{5E40AB96-1A39-4B44-B2D6-9E74452B6FFD}">
      <dgm:prSet/>
      <dgm:spPr/>
      <dgm:t>
        <a:bodyPr/>
        <a:lstStyle/>
        <a:p>
          <a:endParaRPr lang="en-US"/>
        </a:p>
      </dgm:t>
    </dgm:pt>
    <dgm:pt modelId="{50FFE975-13F2-4760-B49B-718F3DFDE3E8}" type="sibTrans" cxnId="{5E40AB96-1A39-4B44-B2D6-9E74452B6FFD}">
      <dgm:prSet/>
      <dgm:spPr/>
      <dgm:t>
        <a:bodyPr/>
        <a:lstStyle/>
        <a:p>
          <a:endParaRPr lang="en-US"/>
        </a:p>
      </dgm:t>
    </dgm:pt>
    <dgm:pt modelId="{452D930B-4F21-4FDA-BEF8-F7898F52E6C3}" type="pres">
      <dgm:prSet presAssocID="{8C4415F7-F1F8-4A6D-B3B8-EB16E258CBBC}" presName="vert0" presStyleCnt="0">
        <dgm:presLayoutVars>
          <dgm:dir/>
          <dgm:animOne val="branch"/>
          <dgm:animLvl val="lvl"/>
        </dgm:presLayoutVars>
      </dgm:prSet>
      <dgm:spPr/>
    </dgm:pt>
    <dgm:pt modelId="{98D9FD2D-B903-425F-8EE5-CE198BB29652}" type="pres">
      <dgm:prSet presAssocID="{BB8C41D1-30C8-4B29-8680-E4E3664949F0}" presName="thickLine" presStyleLbl="alignNode1" presStyleIdx="0" presStyleCnt="6"/>
      <dgm:spPr/>
    </dgm:pt>
    <dgm:pt modelId="{AAFB0500-F105-467D-9F32-5B44E1273B7C}" type="pres">
      <dgm:prSet presAssocID="{BB8C41D1-30C8-4B29-8680-E4E3664949F0}" presName="horz1" presStyleCnt="0"/>
      <dgm:spPr/>
    </dgm:pt>
    <dgm:pt modelId="{874B4C82-6C5C-4C78-AF36-71B00FD53FAB}" type="pres">
      <dgm:prSet presAssocID="{BB8C41D1-30C8-4B29-8680-E4E3664949F0}" presName="tx1" presStyleLbl="revTx" presStyleIdx="0" presStyleCnt="6"/>
      <dgm:spPr/>
    </dgm:pt>
    <dgm:pt modelId="{86DF5C7F-F9FA-45F8-B4AF-6DFC7CC33C45}" type="pres">
      <dgm:prSet presAssocID="{BB8C41D1-30C8-4B29-8680-E4E3664949F0}" presName="vert1" presStyleCnt="0"/>
      <dgm:spPr/>
    </dgm:pt>
    <dgm:pt modelId="{EF22D5CA-8E9A-4C62-BA91-7DD975166DCB}" type="pres">
      <dgm:prSet presAssocID="{B9678ED9-6C79-4A68-A88E-A4D234EEDDCA}" presName="thickLine" presStyleLbl="alignNode1" presStyleIdx="1" presStyleCnt="6"/>
      <dgm:spPr/>
    </dgm:pt>
    <dgm:pt modelId="{562751DC-2753-4C10-9A94-F13A3CECDEB0}" type="pres">
      <dgm:prSet presAssocID="{B9678ED9-6C79-4A68-A88E-A4D234EEDDCA}" presName="horz1" presStyleCnt="0"/>
      <dgm:spPr/>
    </dgm:pt>
    <dgm:pt modelId="{60CAA1FC-2DBB-4892-A8A6-298ECC71D2E9}" type="pres">
      <dgm:prSet presAssocID="{B9678ED9-6C79-4A68-A88E-A4D234EEDDCA}" presName="tx1" presStyleLbl="revTx" presStyleIdx="1" presStyleCnt="6"/>
      <dgm:spPr/>
    </dgm:pt>
    <dgm:pt modelId="{9E44AA2B-C2E2-44C3-AF40-895F229DF392}" type="pres">
      <dgm:prSet presAssocID="{B9678ED9-6C79-4A68-A88E-A4D234EEDDCA}" presName="vert1" presStyleCnt="0"/>
      <dgm:spPr/>
    </dgm:pt>
    <dgm:pt modelId="{8EBB22F3-9E1E-40C2-B53A-A7FAEDEE9B29}" type="pres">
      <dgm:prSet presAssocID="{90DF62FF-2B7C-41DB-ADC4-D3930219E2E1}" presName="thickLine" presStyleLbl="alignNode1" presStyleIdx="2" presStyleCnt="6"/>
      <dgm:spPr/>
    </dgm:pt>
    <dgm:pt modelId="{E07C6101-B540-40BD-8156-25C0D1326A1A}" type="pres">
      <dgm:prSet presAssocID="{90DF62FF-2B7C-41DB-ADC4-D3930219E2E1}" presName="horz1" presStyleCnt="0"/>
      <dgm:spPr/>
    </dgm:pt>
    <dgm:pt modelId="{B4571FC9-0D27-444A-A59C-DEC694F44DE6}" type="pres">
      <dgm:prSet presAssocID="{90DF62FF-2B7C-41DB-ADC4-D3930219E2E1}" presName="tx1" presStyleLbl="revTx" presStyleIdx="2" presStyleCnt="6"/>
      <dgm:spPr/>
    </dgm:pt>
    <dgm:pt modelId="{7924E48D-FE8E-45D8-ADCF-3182CD5DB050}" type="pres">
      <dgm:prSet presAssocID="{90DF62FF-2B7C-41DB-ADC4-D3930219E2E1}" presName="vert1" presStyleCnt="0"/>
      <dgm:spPr/>
    </dgm:pt>
    <dgm:pt modelId="{FD566D79-8771-469E-B26C-5D6CEFE398B0}" type="pres">
      <dgm:prSet presAssocID="{D3759730-F34D-402D-9F4D-4ED4C361B562}" presName="thickLine" presStyleLbl="alignNode1" presStyleIdx="3" presStyleCnt="6"/>
      <dgm:spPr/>
    </dgm:pt>
    <dgm:pt modelId="{627688CB-B27A-4302-A922-0EFDAE7595A2}" type="pres">
      <dgm:prSet presAssocID="{D3759730-F34D-402D-9F4D-4ED4C361B562}" presName="horz1" presStyleCnt="0"/>
      <dgm:spPr/>
    </dgm:pt>
    <dgm:pt modelId="{3E7BD29F-C6B2-4F25-B28D-ACD686FF2FEF}" type="pres">
      <dgm:prSet presAssocID="{D3759730-F34D-402D-9F4D-4ED4C361B562}" presName="tx1" presStyleLbl="revTx" presStyleIdx="3" presStyleCnt="6"/>
      <dgm:spPr/>
    </dgm:pt>
    <dgm:pt modelId="{40EDFACE-B14B-48FB-9C49-431A9DFA59FF}" type="pres">
      <dgm:prSet presAssocID="{D3759730-F34D-402D-9F4D-4ED4C361B562}" presName="vert1" presStyleCnt="0"/>
      <dgm:spPr/>
    </dgm:pt>
    <dgm:pt modelId="{72C353D5-E038-4CFA-A704-EEB7704CAD3B}" type="pres">
      <dgm:prSet presAssocID="{721ABD27-A11C-4FD2-B703-7AD748369FE4}" presName="thickLine" presStyleLbl="alignNode1" presStyleIdx="4" presStyleCnt="6"/>
      <dgm:spPr/>
    </dgm:pt>
    <dgm:pt modelId="{C96D599B-90D8-4ADC-95B8-B4D94CD7B25A}" type="pres">
      <dgm:prSet presAssocID="{721ABD27-A11C-4FD2-B703-7AD748369FE4}" presName="horz1" presStyleCnt="0"/>
      <dgm:spPr/>
    </dgm:pt>
    <dgm:pt modelId="{B2C537EA-7DFC-48EA-BF6D-BC2022B93F1E}" type="pres">
      <dgm:prSet presAssocID="{721ABD27-A11C-4FD2-B703-7AD748369FE4}" presName="tx1" presStyleLbl="revTx" presStyleIdx="4" presStyleCnt="6"/>
      <dgm:spPr/>
    </dgm:pt>
    <dgm:pt modelId="{6B5322EA-88A1-4C65-B37E-A66B54E2D3B8}" type="pres">
      <dgm:prSet presAssocID="{721ABD27-A11C-4FD2-B703-7AD748369FE4}" presName="vert1" presStyleCnt="0"/>
      <dgm:spPr/>
    </dgm:pt>
    <dgm:pt modelId="{8AC622BC-79F5-4E0D-8B57-879C6B7B4AAC}" type="pres">
      <dgm:prSet presAssocID="{AB9C28D9-18C0-42CA-BC5B-0DACD1BBB7F8}" presName="thickLine" presStyleLbl="alignNode1" presStyleIdx="5" presStyleCnt="6"/>
      <dgm:spPr/>
    </dgm:pt>
    <dgm:pt modelId="{365FAA2A-9A97-44D7-8FF3-98141E17D2F9}" type="pres">
      <dgm:prSet presAssocID="{AB9C28D9-18C0-42CA-BC5B-0DACD1BBB7F8}" presName="horz1" presStyleCnt="0"/>
      <dgm:spPr/>
    </dgm:pt>
    <dgm:pt modelId="{D4D35FCD-122D-4067-B6AC-D929D1A63628}" type="pres">
      <dgm:prSet presAssocID="{AB9C28D9-18C0-42CA-BC5B-0DACD1BBB7F8}" presName="tx1" presStyleLbl="revTx" presStyleIdx="5" presStyleCnt="6"/>
      <dgm:spPr/>
    </dgm:pt>
    <dgm:pt modelId="{E2AE316E-0D9C-438D-8AA7-3E1542395909}" type="pres">
      <dgm:prSet presAssocID="{AB9C28D9-18C0-42CA-BC5B-0DACD1BBB7F8}" presName="vert1" presStyleCnt="0"/>
      <dgm:spPr/>
    </dgm:pt>
  </dgm:ptLst>
  <dgm:cxnLst>
    <dgm:cxn modelId="{14A5970E-6972-4030-8A81-5D5B4FD3E821}" type="presOf" srcId="{AB9C28D9-18C0-42CA-BC5B-0DACD1BBB7F8}" destId="{D4D35FCD-122D-4067-B6AC-D929D1A63628}" srcOrd="0" destOrd="0" presId="urn:microsoft.com/office/officeart/2008/layout/LinedList"/>
    <dgm:cxn modelId="{4C826E15-B8D2-4BA2-9584-0C2208280B9E}" type="presOf" srcId="{B9678ED9-6C79-4A68-A88E-A4D234EEDDCA}" destId="{60CAA1FC-2DBB-4892-A8A6-298ECC71D2E9}" srcOrd="0" destOrd="0" presId="urn:microsoft.com/office/officeart/2008/layout/LinedList"/>
    <dgm:cxn modelId="{268B9436-1B28-44BB-A554-6F95A2579515}" type="presOf" srcId="{D3759730-F34D-402D-9F4D-4ED4C361B562}" destId="{3E7BD29F-C6B2-4F25-B28D-ACD686FF2FEF}" srcOrd="0" destOrd="0" presId="urn:microsoft.com/office/officeart/2008/layout/LinedList"/>
    <dgm:cxn modelId="{43D4BF61-5000-47C4-9555-6D44636FD5F1}" srcId="{8C4415F7-F1F8-4A6D-B3B8-EB16E258CBBC}" destId="{90DF62FF-2B7C-41DB-ADC4-D3930219E2E1}" srcOrd="2" destOrd="0" parTransId="{0F0AF62E-96D0-45E7-98A7-A874F53554D5}" sibTransId="{D4FEE44C-05F7-48E0-B897-105EF5A103F9}"/>
    <dgm:cxn modelId="{1A9F2155-9723-44F3-B607-4EADEC9CFB1B}" srcId="{8C4415F7-F1F8-4A6D-B3B8-EB16E258CBBC}" destId="{D3759730-F34D-402D-9F4D-4ED4C361B562}" srcOrd="3" destOrd="0" parTransId="{4764B80E-41D7-405B-9CC2-2AF6A66CCD40}" sibTransId="{1C3144E2-D910-49FC-AF31-C214263FAE3B}"/>
    <dgm:cxn modelId="{D4510691-498F-4C2B-8F4A-47D2880B6A1C}" type="presOf" srcId="{721ABD27-A11C-4FD2-B703-7AD748369FE4}" destId="{B2C537EA-7DFC-48EA-BF6D-BC2022B93F1E}" srcOrd="0" destOrd="0" presId="urn:microsoft.com/office/officeart/2008/layout/LinedList"/>
    <dgm:cxn modelId="{E5426992-1437-458B-B811-44D5C04DA823}" srcId="{8C4415F7-F1F8-4A6D-B3B8-EB16E258CBBC}" destId="{721ABD27-A11C-4FD2-B703-7AD748369FE4}" srcOrd="4" destOrd="0" parTransId="{C27C1175-AD49-41E6-80CC-3ACFC970DBCA}" sibTransId="{69761093-49B3-4259-8EFE-44BDB071AA17}"/>
    <dgm:cxn modelId="{53DE8295-D6A3-4269-A9D2-7268346A35CD}" srcId="{8C4415F7-F1F8-4A6D-B3B8-EB16E258CBBC}" destId="{B9678ED9-6C79-4A68-A88E-A4D234EEDDCA}" srcOrd="1" destOrd="0" parTransId="{2759C6DB-8809-496A-8C36-C4B8F4E5C84A}" sibTransId="{2AB5EAAB-F491-476B-863D-C1743C344E8D}"/>
    <dgm:cxn modelId="{5E40AB96-1A39-4B44-B2D6-9E74452B6FFD}" srcId="{8C4415F7-F1F8-4A6D-B3B8-EB16E258CBBC}" destId="{AB9C28D9-18C0-42CA-BC5B-0DACD1BBB7F8}" srcOrd="5" destOrd="0" parTransId="{7D8D0FED-9628-47A9-91CD-E30DD99C9301}" sibTransId="{50FFE975-13F2-4760-B49B-718F3DFDE3E8}"/>
    <dgm:cxn modelId="{94ED41BC-8388-428E-89A8-652E987E3749}" type="presOf" srcId="{90DF62FF-2B7C-41DB-ADC4-D3930219E2E1}" destId="{B4571FC9-0D27-444A-A59C-DEC694F44DE6}" srcOrd="0" destOrd="0" presId="urn:microsoft.com/office/officeart/2008/layout/LinedList"/>
    <dgm:cxn modelId="{1A958CE0-BCAE-4879-A3C7-0CB374D0812B}" type="presOf" srcId="{8C4415F7-F1F8-4A6D-B3B8-EB16E258CBBC}" destId="{452D930B-4F21-4FDA-BEF8-F7898F52E6C3}" srcOrd="0" destOrd="0" presId="urn:microsoft.com/office/officeart/2008/layout/LinedList"/>
    <dgm:cxn modelId="{C48307ED-611B-4A6C-9DB3-133B47F23544}" type="presOf" srcId="{BB8C41D1-30C8-4B29-8680-E4E3664949F0}" destId="{874B4C82-6C5C-4C78-AF36-71B00FD53FAB}" srcOrd="0" destOrd="0" presId="urn:microsoft.com/office/officeart/2008/layout/LinedList"/>
    <dgm:cxn modelId="{C0D028F1-C724-47FD-90DF-83FB2A27EB4C}" srcId="{8C4415F7-F1F8-4A6D-B3B8-EB16E258CBBC}" destId="{BB8C41D1-30C8-4B29-8680-E4E3664949F0}" srcOrd="0" destOrd="0" parTransId="{7A8C0BB2-3CF9-4E49-BE96-93A8A7A7FABC}" sibTransId="{2BA27A2B-2226-41FC-8888-2D7C10A9718E}"/>
    <dgm:cxn modelId="{2BD9B833-866D-4FFA-8A06-EF8C125101F2}" type="presParOf" srcId="{452D930B-4F21-4FDA-BEF8-F7898F52E6C3}" destId="{98D9FD2D-B903-425F-8EE5-CE198BB29652}" srcOrd="0" destOrd="0" presId="urn:microsoft.com/office/officeart/2008/layout/LinedList"/>
    <dgm:cxn modelId="{891FC82F-2E37-45DD-8E1F-1EF34893E35F}" type="presParOf" srcId="{452D930B-4F21-4FDA-BEF8-F7898F52E6C3}" destId="{AAFB0500-F105-467D-9F32-5B44E1273B7C}" srcOrd="1" destOrd="0" presId="urn:microsoft.com/office/officeart/2008/layout/LinedList"/>
    <dgm:cxn modelId="{793172E4-126D-46A1-B363-53BE2607FD2B}" type="presParOf" srcId="{AAFB0500-F105-467D-9F32-5B44E1273B7C}" destId="{874B4C82-6C5C-4C78-AF36-71B00FD53FAB}" srcOrd="0" destOrd="0" presId="urn:microsoft.com/office/officeart/2008/layout/LinedList"/>
    <dgm:cxn modelId="{F6FAB3C9-3C48-4F3E-9897-997635851A8B}" type="presParOf" srcId="{AAFB0500-F105-467D-9F32-5B44E1273B7C}" destId="{86DF5C7F-F9FA-45F8-B4AF-6DFC7CC33C45}" srcOrd="1" destOrd="0" presId="urn:microsoft.com/office/officeart/2008/layout/LinedList"/>
    <dgm:cxn modelId="{D0C21B35-CB7F-4904-B8D6-FEE669927890}" type="presParOf" srcId="{452D930B-4F21-4FDA-BEF8-F7898F52E6C3}" destId="{EF22D5CA-8E9A-4C62-BA91-7DD975166DCB}" srcOrd="2" destOrd="0" presId="urn:microsoft.com/office/officeart/2008/layout/LinedList"/>
    <dgm:cxn modelId="{B9D0BF7B-05EF-4640-A794-E989D965115B}" type="presParOf" srcId="{452D930B-4F21-4FDA-BEF8-F7898F52E6C3}" destId="{562751DC-2753-4C10-9A94-F13A3CECDEB0}" srcOrd="3" destOrd="0" presId="urn:microsoft.com/office/officeart/2008/layout/LinedList"/>
    <dgm:cxn modelId="{0BDF7EA0-EF17-488A-9D18-586159BE9160}" type="presParOf" srcId="{562751DC-2753-4C10-9A94-F13A3CECDEB0}" destId="{60CAA1FC-2DBB-4892-A8A6-298ECC71D2E9}" srcOrd="0" destOrd="0" presId="urn:microsoft.com/office/officeart/2008/layout/LinedList"/>
    <dgm:cxn modelId="{AE166F05-6623-47A7-ABBE-1068DE51D0AD}" type="presParOf" srcId="{562751DC-2753-4C10-9A94-F13A3CECDEB0}" destId="{9E44AA2B-C2E2-44C3-AF40-895F229DF392}" srcOrd="1" destOrd="0" presId="urn:microsoft.com/office/officeart/2008/layout/LinedList"/>
    <dgm:cxn modelId="{5FA864E9-D488-4C64-9D3C-65113AB6A3EC}" type="presParOf" srcId="{452D930B-4F21-4FDA-BEF8-F7898F52E6C3}" destId="{8EBB22F3-9E1E-40C2-B53A-A7FAEDEE9B29}" srcOrd="4" destOrd="0" presId="urn:microsoft.com/office/officeart/2008/layout/LinedList"/>
    <dgm:cxn modelId="{462770E2-DFBB-4A0B-9346-FDF8D1E1D341}" type="presParOf" srcId="{452D930B-4F21-4FDA-BEF8-F7898F52E6C3}" destId="{E07C6101-B540-40BD-8156-25C0D1326A1A}" srcOrd="5" destOrd="0" presId="urn:microsoft.com/office/officeart/2008/layout/LinedList"/>
    <dgm:cxn modelId="{EE75E7BA-8A6F-4D7E-A7D4-7619CD4CD47D}" type="presParOf" srcId="{E07C6101-B540-40BD-8156-25C0D1326A1A}" destId="{B4571FC9-0D27-444A-A59C-DEC694F44DE6}" srcOrd="0" destOrd="0" presId="urn:microsoft.com/office/officeart/2008/layout/LinedList"/>
    <dgm:cxn modelId="{AA3506F3-9913-4AB6-92F0-E390AA5583A1}" type="presParOf" srcId="{E07C6101-B540-40BD-8156-25C0D1326A1A}" destId="{7924E48D-FE8E-45D8-ADCF-3182CD5DB050}" srcOrd="1" destOrd="0" presId="urn:microsoft.com/office/officeart/2008/layout/LinedList"/>
    <dgm:cxn modelId="{5FC4CCC0-761B-46D0-ACA5-FC4F1DDD99AF}" type="presParOf" srcId="{452D930B-4F21-4FDA-BEF8-F7898F52E6C3}" destId="{FD566D79-8771-469E-B26C-5D6CEFE398B0}" srcOrd="6" destOrd="0" presId="urn:microsoft.com/office/officeart/2008/layout/LinedList"/>
    <dgm:cxn modelId="{D8DCFA1F-B97D-4144-BEAA-E9AB17083654}" type="presParOf" srcId="{452D930B-4F21-4FDA-BEF8-F7898F52E6C3}" destId="{627688CB-B27A-4302-A922-0EFDAE7595A2}" srcOrd="7" destOrd="0" presId="urn:microsoft.com/office/officeart/2008/layout/LinedList"/>
    <dgm:cxn modelId="{7F5B3FB9-0C29-4184-B987-3AF35E598031}" type="presParOf" srcId="{627688CB-B27A-4302-A922-0EFDAE7595A2}" destId="{3E7BD29F-C6B2-4F25-B28D-ACD686FF2FEF}" srcOrd="0" destOrd="0" presId="urn:microsoft.com/office/officeart/2008/layout/LinedList"/>
    <dgm:cxn modelId="{A899D6CB-61D4-41AE-A916-A43C03AEC084}" type="presParOf" srcId="{627688CB-B27A-4302-A922-0EFDAE7595A2}" destId="{40EDFACE-B14B-48FB-9C49-431A9DFA59FF}" srcOrd="1" destOrd="0" presId="urn:microsoft.com/office/officeart/2008/layout/LinedList"/>
    <dgm:cxn modelId="{1C4745F4-7354-4F2C-BF6D-762EB4E88599}" type="presParOf" srcId="{452D930B-4F21-4FDA-BEF8-F7898F52E6C3}" destId="{72C353D5-E038-4CFA-A704-EEB7704CAD3B}" srcOrd="8" destOrd="0" presId="urn:microsoft.com/office/officeart/2008/layout/LinedList"/>
    <dgm:cxn modelId="{D4418FF1-6DA3-4563-8E85-A11AC21EFA72}" type="presParOf" srcId="{452D930B-4F21-4FDA-BEF8-F7898F52E6C3}" destId="{C96D599B-90D8-4ADC-95B8-B4D94CD7B25A}" srcOrd="9" destOrd="0" presId="urn:microsoft.com/office/officeart/2008/layout/LinedList"/>
    <dgm:cxn modelId="{18CF48E2-8DC8-420F-BBA4-6A4AEE07903C}" type="presParOf" srcId="{C96D599B-90D8-4ADC-95B8-B4D94CD7B25A}" destId="{B2C537EA-7DFC-48EA-BF6D-BC2022B93F1E}" srcOrd="0" destOrd="0" presId="urn:microsoft.com/office/officeart/2008/layout/LinedList"/>
    <dgm:cxn modelId="{17816EC7-82EA-4F76-9893-D3899B918446}" type="presParOf" srcId="{C96D599B-90D8-4ADC-95B8-B4D94CD7B25A}" destId="{6B5322EA-88A1-4C65-B37E-A66B54E2D3B8}" srcOrd="1" destOrd="0" presId="urn:microsoft.com/office/officeart/2008/layout/LinedList"/>
    <dgm:cxn modelId="{AECF76F3-E24D-440F-BDF0-A85011E4F225}" type="presParOf" srcId="{452D930B-4F21-4FDA-BEF8-F7898F52E6C3}" destId="{8AC622BC-79F5-4E0D-8B57-879C6B7B4AAC}" srcOrd="10" destOrd="0" presId="urn:microsoft.com/office/officeart/2008/layout/LinedList"/>
    <dgm:cxn modelId="{7486D5AC-CA96-48ED-B76B-A7F381014DFC}" type="presParOf" srcId="{452D930B-4F21-4FDA-BEF8-F7898F52E6C3}" destId="{365FAA2A-9A97-44D7-8FF3-98141E17D2F9}" srcOrd="11" destOrd="0" presId="urn:microsoft.com/office/officeart/2008/layout/LinedList"/>
    <dgm:cxn modelId="{153AFC35-8AE9-4A3E-BC49-E3E95496765F}" type="presParOf" srcId="{365FAA2A-9A97-44D7-8FF3-98141E17D2F9}" destId="{D4D35FCD-122D-4067-B6AC-D929D1A63628}" srcOrd="0" destOrd="0" presId="urn:microsoft.com/office/officeart/2008/layout/LinedList"/>
    <dgm:cxn modelId="{B768947D-450D-4F91-BF38-4463AA4E7561}" type="presParOf" srcId="{365FAA2A-9A97-44D7-8FF3-98141E17D2F9}" destId="{E2AE316E-0D9C-438D-8AA7-3E154239590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31D2E5-178D-41C9-91C4-0533BC852F19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8E57C6-C0F4-443B-8A62-414AB1462C26}">
      <dgm:prSet/>
      <dgm:spPr/>
      <dgm:t>
        <a:bodyPr/>
        <a:lstStyle/>
        <a:p>
          <a:r>
            <a:rPr lang="en-US"/>
            <a:t>loše formulirane poruke</a:t>
          </a:r>
        </a:p>
      </dgm:t>
    </dgm:pt>
    <dgm:pt modelId="{CABB8A4F-45E3-40E1-8FB3-E913BC4D5119}" type="parTrans" cxnId="{39D34AFB-2326-4214-B5B2-8A270FA0932C}">
      <dgm:prSet/>
      <dgm:spPr/>
      <dgm:t>
        <a:bodyPr/>
        <a:lstStyle/>
        <a:p>
          <a:endParaRPr lang="en-US"/>
        </a:p>
      </dgm:t>
    </dgm:pt>
    <dgm:pt modelId="{4DD934C9-A25F-4D40-A856-DEC70DA4372D}" type="sibTrans" cxnId="{39D34AFB-2326-4214-B5B2-8A270FA0932C}">
      <dgm:prSet/>
      <dgm:spPr/>
      <dgm:t>
        <a:bodyPr/>
        <a:lstStyle/>
        <a:p>
          <a:endParaRPr lang="en-US"/>
        </a:p>
      </dgm:t>
    </dgm:pt>
    <dgm:pt modelId="{4341B3E8-DEB9-4AED-8370-96E2916CA8A7}">
      <dgm:prSet/>
      <dgm:spPr/>
      <dgm:t>
        <a:bodyPr/>
        <a:lstStyle/>
        <a:p>
          <a:r>
            <a:rPr lang="en-US" dirty="0" err="1"/>
            <a:t>nepažljivo</a:t>
          </a:r>
          <a:r>
            <a:rPr lang="en-US" dirty="0"/>
            <a:t> </a:t>
          </a:r>
          <a:r>
            <a:rPr lang="en-US" dirty="0" err="1"/>
            <a:t>slušanj</a:t>
          </a:r>
          <a:r>
            <a:rPr lang="hr-HR" dirty="0"/>
            <a:t>e</a:t>
          </a:r>
          <a:endParaRPr lang="en-US" dirty="0"/>
        </a:p>
      </dgm:t>
    </dgm:pt>
    <dgm:pt modelId="{DD0FF392-87C4-445A-8AF1-DF1CD414E918}" type="parTrans" cxnId="{4AD2D80B-EA1F-4D61-90E7-EEB0CB0AA83F}">
      <dgm:prSet/>
      <dgm:spPr/>
      <dgm:t>
        <a:bodyPr/>
        <a:lstStyle/>
        <a:p>
          <a:endParaRPr lang="en-US"/>
        </a:p>
      </dgm:t>
    </dgm:pt>
    <dgm:pt modelId="{40EAECA6-9105-4BAC-9AD2-B87A95E98C09}" type="sibTrans" cxnId="{4AD2D80B-EA1F-4D61-90E7-EEB0CB0AA83F}">
      <dgm:prSet/>
      <dgm:spPr/>
      <dgm:t>
        <a:bodyPr/>
        <a:lstStyle/>
        <a:p>
          <a:endParaRPr lang="en-US"/>
        </a:p>
      </dgm:t>
    </dgm:pt>
    <dgm:pt modelId="{0E1C3760-D14D-41DF-BFEB-182A21EDE3F1}">
      <dgm:prSet/>
      <dgm:spPr/>
      <dgm:t>
        <a:bodyPr/>
        <a:lstStyle/>
        <a:p>
          <a:r>
            <a:rPr lang="en-US" dirty="0" err="1"/>
            <a:t>pogrešno</a:t>
          </a:r>
          <a:r>
            <a:rPr lang="en-US" dirty="0"/>
            <a:t> </a:t>
          </a:r>
          <a:r>
            <a:rPr lang="en-US" dirty="0" err="1"/>
            <a:t>zaključivanj</a:t>
          </a:r>
          <a:r>
            <a:rPr lang="hr-HR" dirty="0"/>
            <a:t>e</a:t>
          </a:r>
          <a:endParaRPr lang="en-US" dirty="0"/>
        </a:p>
      </dgm:t>
    </dgm:pt>
    <dgm:pt modelId="{613FE310-EBE2-466F-AC24-AC7A9EA35B86}" type="parTrans" cxnId="{E1BB7E06-C807-4F82-AB35-A1AEE8DAF794}">
      <dgm:prSet/>
      <dgm:spPr/>
      <dgm:t>
        <a:bodyPr/>
        <a:lstStyle/>
        <a:p>
          <a:endParaRPr lang="en-US"/>
        </a:p>
      </dgm:t>
    </dgm:pt>
    <dgm:pt modelId="{953F1DDF-4777-4FC4-8121-BE40886A6354}" type="sibTrans" cxnId="{E1BB7E06-C807-4F82-AB35-A1AEE8DAF794}">
      <dgm:prSet/>
      <dgm:spPr/>
      <dgm:t>
        <a:bodyPr/>
        <a:lstStyle/>
        <a:p>
          <a:endParaRPr lang="en-US"/>
        </a:p>
      </dgm:t>
    </dgm:pt>
    <dgm:pt modelId="{D1E869FA-3FC5-4B90-BE88-5DD7D2E476D6}">
      <dgm:prSet/>
      <dgm:spPr/>
      <dgm:t>
        <a:bodyPr/>
        <a:lstStyle/>
        <a:p>
          <a:r>
            <a:rPr lang="en-US" dirty="0" err="1"/>
            <a:t>nepovjerenj</a:t>
          </a:r>
          <a:r>
            <a:rPr lang="hr-HR" dirty="0"/>
            <a:t>e</a:t>
          </a:r>
          <a:endParaRPr lang="en-US" dirty="0"/>
        </a:p>
      </dgm:t>
    </dgm:pt>
    <dgm:pt modelId="{BBCD50DE-E14B-4875-960D-7718B7A1229A}" type="parTrans" cxnId="{FAD46357-B32D-41DC-9650-CBD1D73021B5}">
      <dgm:prSet/>
      <dgm:spPr/>
      <dgm:t>
        <a:bodyPr/>
        <a:lstStyle/>
        <a:p>
          <a:endParaRPr lang="en-US"/>
        </a:p>
      </dgm:t>
    </dgm:pt>
    <dgm:pt modelId="{746A2673-FF79-413D-806F-F39718861336}" type="sibTrans" cxnId="{FAD46357-B32D-41DC-9650-CBD1D73021B5}">
      <dgm:prSet/>
      <dgm:spPr/>
      <dgm:t>
        <a:bodyPr/>
        <a:lstStyle/>
        <a:p>
          <a:endParaRPr lang="en-US"/>
        </a:p>
      </dgm:t>
    </dgm:pt>
    <dgm:pt modelId="{5B217676-CC04-467D-BAD0-6340A408FF8F}">
      <dgm:prSet/>
      <dgm:spPr/>
      <dgm:t>
        <a:bodyPr/>
        <a:lstStyle/>
        <a:p>
          <a:r>
            <a:rPr lang="en-US" dirty="0" err="1"/>
            <a:t>preopterećenost</a:t>
          </a:r>
          <a:r>
            <a:rPr lang="en-US" dirty="0"/>
            <a:t> </a:t>
          </a:r>
          <a:r>
            <a:rPr lang="en-US" dirty="0" err="1"/>
            <a:t>informacijama</a:t>
          </a:r>
          <a:endParaRPr lang="en-US" dirty="0"/>
        </a:p>
      </dgm:t>
    </dgm:pt>
    <dgm:pt modelId="{01726540-2358-48D2-80BA-80570026EBE9}" type="parTrans" cxnId="{E1BC667C-73BE-4791-8CCE-873EB52D03D9}">
      <dgm:prSet/>
      <dgm:spPr/>
      <dgm:t>
        <a:bodyPr/>
        <a:lstStyle/>
        <a:p>
          <a:endParaRPr lang="en-US"/>
        </a:p>
      </dgm:t>
    </dgm:pt>
    <dgm:pt modelId="{C792D1D8-CE30-4817-9200-7CAC71AE2FCA}" type="sibTrans" cxnId="{E1BC667C-73BE-4791-8CCE-873EB52D03D9}">
      <dgm:prSet/>
      <dgm:spPr/>
      <dgm:t>
        <a:bodyPr/>
        <a:lstStyle/>
        <a:p>
          <a:endParaRPr lang="en-US"/>
        </a:p>
      </dgm:t>
    </dgm:pt>
    <dgm:pt modelId="{FF8E550A-039E-4379-B05B-4CFC7360FE70}">
      <dgm:prSet/>
      <dgm:spPr/>
      <dgm:t>
        <a:bodyPr/>
        <a:lstStyle/>
        <a:p>
          <a:r>
            <a:rPr lang="hr-HR" dirty="0"/>
            <a:t>Pokvareni telefon?</a:t>
          </a:r>
          <a:endParaRPr lang="en-US" dirty="0"/>
        </a:p>
      </dgm:t>
    </dgm:pt>
    <dgm:pt modelId="{0096108F-C7C1-47E9-80F5-BB590BBBB9A8}" type="parTrans" cxnId="{B9CACCB1-8577-4A34-91A8-9BB49E7EBC41}">
      <dgm:prSet/>
      <dgm:spPr/>
      <dgm:t>
        <a:bodyPr/>
        <a:lstStyle/>
        <a:p>
          <a:endParaRPr lang="en-US"/>
        </a:p>
      </dgm:t>
    </dgm:pt>
    <dgm:pt modelId="{6A301D71-F2C1-42E1-ACAE-A276E9FBAB11}" type="sibTrans" cxnId="{B9CACCB1-8577-4A34-91A8-9BB49E7EBC41}">
      <dgm:prSet/>
      <dgm:spPr/>
      <dgm:t>
        <a:bodyPr/>
        <a:lstStyle/>
        <a:p>
          <a:endParaRPr lang="en-US"/>
        </a:p>
      </dgm:t>
    </dgm:pt>
    <dgm:pt modelId="{D232764C-1DA8-44E6-B4B0-86F166F56FF7}" type="pres">
      <dgm:prSet presAssocID="{4431D2E5-178D-41C9-91C4-0533BC852F19}" presName="diagram" presStyleCnt="0">
        <dgm:presLayoutVars>
          <dgm:dir/>
          <dgm:resizeHandles val="exact"/>
        </dgm:presLayoutVars>
      </dgm:prSet>
      <dgm:spPr/>
    </dgm:pt>
    <dgm:pt modelId="{FAEF04DE-53A5-47A2-AC7B-5AF31B79CB94}" type="pres">
      <dgm:prSet presAssocID="{298E57C6-C0F4-443B-8A62-414AB1462C26}" presName="node" presStyleLbl="node1" presStyleIdx="0" presStyleCnt="6">
        <dgm:presLayoutVars>
          <dgm:bulletEnabled val="1"/>
        </dgm:presLayoutVars>
      </dgm:prSet>
      <dgm:spPr/>
    </dgm:pt>
    <dgm:pt modelId="{CC88F374-8750-423E-BF1F-C85C155B9C34}" type="pres">
      <dgm:prSet presAssocID="{4DD934C9-A25F-4D40-A856-DEC70DA4372D}" presName="sibTrans" presStyleCnt="0"/>
      <dgm:spPr/>
    </dgm:pt>
    <dgm:pt modelId="{901F2337-67CB-4EA8-92A3-8C59A8E6629C}" type="pres">
      <dgm:prSet presAssocID="{4341B3E8-DEB9-4AED-8370-96E2916CA8A7}" presName="node" presStyleLbl="node1" presStyleIdx="1" presStyleCnt="6">
        <dgm:presLayoutVars>
          <dgm:bulletEnabled val="1"/>
        </dgm:presLayoutVars>
      </dgm:prSet>
      <dgm:spPr/>
    </dgm:pt>
    <dgm:pt modelId="{B80BA962-EDA9-4BAD-8EBB-4DA759D5892E}" type="pres">
      <dgm:prSet presAssocID="{40EAECA6-9105-4BAC-9AD2-B87A95E98C09}" presName="sibTrans" presStyleCnt="0"/>
      <dgm:spPr/>
    </dgm:pt>
    <dgm:pt modelId="{DC65DABF-E9B5-4F3C-8E01-04E4F3AAA10C}" type="pres">
      <dgm:prSet presAssocID="{0E1C3760-D14D-41DF-BFEB-182A21EDE3F1}" presName="node" presStyleLbl="node1" presStyleIdx="2" presStyleCnt="6">
        <dgm:presLayoutVars>
          <dgm:bulletEnabled val="1"/>
        </dgm:presLayoutVars>
      </dgm:prSet>
      <dgm:spPr/>
    </dgm:pt>
    <dgm:pt modelId="{05874021-7266-443F-AC4A-8F85EA2D9F70}" type="pres">
      <dgm:prSet presAssocID="{953F1DDF-4777-4FC4-8121-BE40886A6354}" presName="sibTrans" presStyleCnt="0"/>
      <dgm:spPr/>
    </dgm:pt>
    <dgm:pt modelId="{A07AD781-8E4E-40F6-A4AB-F9A62CFE2F9D}" type="pres">
      <dgm:prSet presAssocID="{D1E869FA-3FC5-4B90-BE88-5DD7D2E476D6}" presName="node" presStyleLbl="node1" presStyleIdx="3" presStyleCnt="6">
        <dgm:presLayoutVars>
          <dgm:bulletEnabled val="1"/>
        </dgm:presLayoutVars>
      </dgm:prSet>
      <dgm:spPr/>
    </dgm:pt>
    <dgm:pt modelId="{647A82AA-D6BA-4608-B15B-EBD111CC5C05}" type="pres">
      <dgm:prSet presAssocID="{746A2673-FF79-413D-806F-F39718861336}" presName="sibTrans" presStyleCnt="0"/>
      <dgm:spPr/>
    </dgm:pt>
    <dgm:pt modelId="{A0DF25EB-62F2-4FBD-BE17-ECC527B6E516}" type="pres">
      <dgm:prSet presAssocID="{5B217676-CC04-467D-BAD0-6340A408FF8F}" presName="node" presStyleLbl="node1" presStyleIdx="4" presStyleCnt="6">
        <dgm:presLayoutVars>
          <dgm:bulletEnabled val="1"/>
        </dgm:presLayoutVars>
      </dgm:prSet>
      <dgm:spPr/>
    </dgm:pt>
    <dgm:pt modelId="{C14D16FB-66DB-4313-9857-C74CC796FC61}" type="pres">
      <dgm:prSet presAssocID="{C792D1D8-CE30-4817-9200-7CAC71AE2FCA}" presName="sibTrans" presStyleCnt="0"/>
      <dgm:spPr/>
    </dgm:pt>
    <dgm:pt modelId="{5EE22928-1117-49C1-B6C3-5FD3477F168B}" type="pres">
      <dgm:prSet presAssocID="{FF8E550A-039E-4379-B05B-4CFC7360FE70}" presName="node" presStyleLbl="node1" presStyleIdx="5" presStyleCnt="6">
        <dgm:presLayoutVars>
          <dgm:bulletEnabled val="1"/>
        </dgm:presLayoutVars>
      </dgm:prSet>
      <dgm:spPr/>
    </dgm:pt>
  </dgm:ptLst>
  <dgm:cxnLst>
    <dgm:cxn modelId="{E1BB7E06-C807-4F82-AB35-A1AEE8DAF794}" srcId="{4431D2E5-178D-41C9-91C4-0533BC852F19}" destId="{0E1C3760-D14D-41DF-BFEB-182A21EDE3F1}" srcOrd="2" destOrd="0" parTransId="{613FE310-EBE2-466F-AC24-AC7A9EA35B86}" sibTransId="{953F1DDF-4777-4FC4-8121-BE40886A6354}"/>
    <dgm:cxn modelId="{4AD2D80B-EA1F-4D61-90E7-EEB0CB0AA83F}" srcId="{4431D2E5-178D-41C9-91C4-0533BC852F19}" destId="{4341B3E8-DEB9-4AED-8370-96E2916CA8A7}" srcOrd="1" destOrd="0" parTransId="{DD0FF392-87C4-445A-8AF1-DF1CD414E918}" sibTransId="{40EAECA6-9105-4BAC-9AD2-B87A95E98C09}"/>
    <dgm:cxn modelId="{D37F6C19-0385-4691-9AAF-09761E02709A}" type="presOf" srcId="{4431D2E5-178D-41C9-91C4-0533BC852F19}" destId="{D232764C-1DA8-44E6-B4B0-86F166F56FF7}" srcOrd="0" destOrd="0" presId="urn:microsoft.com/office/officeart/2005/8/layout/default"/>
    <dgm:cxn modelId="{463CD133-5357-4CD8-ADCA-98E8DAB15E7F}" type="presOf" srcId="{298E57C6-C0F4-443B-8A62-414AB1462C26}" destId="{FAEF04DE-53A5-47A2-AC7B-5AF31B79CB94}" srcOrd="0" destOrd="0" presId="urn:microsoft.com/office/officeart/2005/8/layout/default"/>
    <dgm:cxn modelId="{2CB00065-23A6-4D13-80EC-20A695A5B447}" type="presOf" srcId="{4341B3E8-DEB9-4AED-8370-96E2916CA8A7}" destId="{901F2337-67CB-4EA8-92A3-8C59A8E6629C}" srcOrd="0" destOrd="0" presId="urn:microsoft.com/office/officeart/2005/8/layout/default"/>
    <dgm:cxn modelId="{FAD46357-B32D-41DC-9650-CBD1D73021B5}" srcId="{4431D2E5-178D-41C9-91C4-0533BC852F19}" destId="{D1E869FA-3FC5-4B90-BE88-5DD7D2E476D6}" srcOrd="3" destOrd="0" parTransId="{BBCD50DE-E14B-4875-960D-7718B7A1229A}" sibTransId="{746A2673-FF79-413D-806F-F39718861336}"/>
    <dgm:cxn modelId="{C11ADC7B-3CF0-4E24-9061-CBA345DB3A3F}" type="presOf" srcId="{5B217676-CC04-467D-BAD0-6340A408FF8F}" destId="{A0DF25EB-62F2-4FBD-BE17-ECC527B6E516}" srcOrd="0" destOrd="0" presId="urn:microsoft.com/office/officeart/2005/8/layout/default"/>
    <dgm:cxn modelId="{E1BC667C-73BE-4791-8CCE-873EB52D03D9}" srcId="{4431D2E5-178D-41C9-91C4-0533BC852F19}" destId="{5B217676-CC04-467D-BAD0-6340A408FF8F}" srcOrd="4" destOrd="0" parTransId="{01726540-2358-48D2-80BA-80570026EBE9}" sibTransId="{C792D1D8-CE30-4817-9200-7CAC71AE2FCA}"/>
    <dgm:cxn modelId="{949A799A-D415-4FA6-8145-9FAA68A64FDA}" type="presOf" srcId="{D1E869FA-3FC5-4B90-BE88-5DD7D2E476D6}" destId="{A07AD781-8E4E-40F6-A4AB-F9A62CFE2F9D}" srcOrd="0" destOrd="0" presId="urn:microsoft.com/office/officeart/2005/8/layout/default"/>
    <dgm:cxn modelId="{B9CACCB1-8577-4A34-91A8-9BB49E7EBC41}" srcId="{4431D2E5-178D-41C9-91C4-0533BC852F19}" destId="{FF8E550A-039E-4379-B05B-4CFC7360FE70}" srcOrd="5" destOrd="0" parTransId="{0096108F-C7C1-47E9-80F5-BB590BBBB9A8}" sibTransId="{6A301D71-F2C1-42E1-ACAE-A276E9FBAB11}"/>
    <dgm:cxn modelId="{B73379D0-BE8B-44FA-951B-33452F1553AF}" type="presOf" srcId="{0E1C3760-D14D-41DF-BFEB-182A21EDE3F1}" destId="{DC65DABF-E9B5-4F3C-8E01-04E4F3AAA10C}" srcOrd="0" destOrd="0" presId="urn:microsoft.com/office/officeart/2005/8/layout/default"/>
    <dgm:cxn modelId="{2CF88CF3-C6F3-4285-B93E-F27C8F1CD5B5}" type="presOf" srcId="{FF8E550A-039E-4379-B05B-4CFC7360FE70}" destId="{5EE22928-1117-49C1-B6C3-5FD3477F168B}" srcOrd="0" destOrd="0" presId="urn:microsoft.com/office/officeart/2005/8/layout/default"/>
    <dgm:cxn modelId="{39D34AFB-2326-4214-B5B2-8A270FA0932C}" srcId="{4431D2E5-178D-41C9-91C4-0533BC852F19}" destId="{298E57C6-C0F4-443B-8A62-414AB1462C26}" srcOrd="0" destOrd="0" parTransId="{CABB8A4F-45E3-40E1-8FB3-E913BC4D5119}" sibTransId="{4DD934C9-A25F-4D40-A856-DEC70DA4372D}"/>
    <dgm:cxn modelId="{35626C20-2453-4A59-A93C-80835E79F9D2}" type="presParOf" srcId="{D232764C-1DA8-44E6-B4B0-86F166F56FF7}" destId="{FAEF04DE-53A5-47A2-AC7B-5AF31B79CB94}" srcOrd="0" destOrd="0" presId="urn:microsoft.com/office/officeart/2005/8/layout/default"/>
    <dgm:cxn modelId="{D6C8AC63-182B-4AF9-98F1-55462DA7D348}" type="presParOf" srcId="{D232764C-1DA8-44E6-B4B0-86F166F56FF7}" destId="{CC88F374-8750-423E-BF1F-C85C155B9C34}" srcOrd="1" destOrd="0" presId="urn:microsoft.com/office/officeart/2005/8/layout/default"/>
    <dgm:cxn modelId="{4C6D3147-A5E0-4C34-AF9E-6BEE7AD38349}" type="presParOf" srcId="{D232764C-1DA8-44E6-B4B0-86F166F56FF7}" destId="{901F2337-67CB-4EA8-92A3-8C59A8E6629C}" srcOrd="2" destOrd="0" presId="urn:microsoft.com/office/officeart/2005/8/layout/default"/>
    <dgm:cxn modelId="{F87C8E58-2EA3-46D0-83B1-98C81F277464}" type="presParOf" srcId="{D232764C-1DA8-44E6-B4B0-86F166F56FF7}" destId="{B80BA962-EDA9-4BAD-8EBB-4DA759D5892E}" srcOrd="3" destOrd="0" presId="urn:microsoft.com/office/officeart/2005/8/layout/default"/>
    <dgm:cxn modelId="{AF974F3C-FD91-44BA-81DA-9BC14AAFDF41}" type="presParOf" srcId="{D232764C-1DA8-44E6-B4B0-86F166F56FF7}" destId="{DC65DABF-E9B5-4F3C-8E01-04E4F3AAA10C}" srcOrd="4" destOrd="0" presId="urn:microsoft.com/office/officeart/2005/8/layout/default"/>
    <dgm:cxn modelId="{B8309E64-0C99-4F4B-96BF-E1B7653FC087}" type="presParOf" srcId="{D232764C-1DA8-44E6-B4B0-86F166F56FF7}" destId="{05874021-7266-443F-AC4A-8F85EA2D9F70}" srcOrd="5" destOrd="0" presId="urn:microsoft.com/office/officeart/2005/8/layout/default"/>
    <dgm:cxn modelId="{29505F83-CEDC-4DF5-89AD-D589D5E66172}" type="presParOf" srcId="{D232764C-1DA8-44E6-B4B0-86F166F56FF7}" destId="{A07AD781-8E4E-40F6-A4AB-F9A62CFE2F9D}" srcOrd="6" destOrd="0" presId="urn:microsoft.com/office/officeart/2005/8/layout/default"/>
    <dgm:cxn modelId="{F1C59701-343B-4238-94AA-A68A85573498}" type="presParOf" srcId="{D232764C-1DA8-44E6-B4B0-86F166F56FF7}" destId="{647A82AA-D6BA-4608-B15B-EBD111CC5C05}" srcOrd="7" destOrd="0" presId="urn:microsoft.com/office/officeart/2005/8/layout/default"/>
    <dgm:cxn modelId="{36F00BF3-5B90-4F15-808B-227182727BDE}" type="presParOf" srcId="{D232764C-1DA8-44E6-B4B0-86F166F56FF7}" destId="{A0DF25EB-62F2-4FBD-BE17-ECC527B6E516}" srcOrd="8" destOrd="0" presId="urn:microsoft.com/office/officeart/2005/8/layout/default"/>
    <dgm:cxn modelId="{37B873CE-FB81-447F-A3A9-DE3A23ABDD1A}" type="presParOf" srcId="{D232764C-1DA8-44E6-B4B0-86F166F56FF7}" destId="{C14D16FB-66DB-4313-9857-C74CC796FC61}" srcOrd="9" destOrd="0" presId="urn:microsoft.com/office/officeart/2005/8/layout/default"/>
    <dgm:cxn modelId="{93DA23BF-1C6C-41AC-9BA9-0CC24DF208DB}" type="presParOf" srcId="{D232764C-1DA8-44E6-B4B0-86F166F56FF7}" destId="{5EE22928-1117-49C1-B6C3-5FD3477F168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D313AA-8F6F-46BB-B9A9-93D691B72DF4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D7E7F21-CA88-4C29-81C1-B9FDA075D35F}">
      <dgm:prSet custT="1"/>
      <dgm:spPr/>
      <dgm:t>
        <a:bodyPr/>
        <a:lstStyle/>
        <a:p>
          <a:r>
            <a:rPr lang="en-US" sz="2000" b="1" dirty="0" err="1"/>
            <a:t>Autokratski</a:t>
          </a:r>
          <a:r>
            <a:rPr lang="en-US" sz="2000" b="1" dirty="0"/>
            <a:t> </a:t>
          </a:r>
          <a:r>
            <a:rPr lang="en-US" sz="2000" b="1" dirty="0" err="1"/>
            <a:t>stil</a:t>
          </a:r>
          <a:endParaRPr lang="en-US" sz="2000" dirty="0"/>
        </a:p>
      </dgm:t>
    </dgm:pt>
    <dgm:pt modelId="{CABC17F7-E6F2-4328-8EE7-97D1185B8A2C}" type="parTrans" cxnId="{ABFCC2AA-A1F8-4002-930F-259E8F13222F}">
      <dgm:prSet/>
      <dgm:spPr/>
      <dgm:t>
        <a:bodyPr/>
        <a:lstStyle/>
        <a:p>
          <a:endParaRPr lang="en-US"/>
        </a:p>
      </dgm:t>
    </dgm:pt>
    <dgm:pt modelId="{70C01F5E-A0FB-4B60-962A-6F331A7EE22A}" type="sibTrans" cxnId="{ABFCC2AA-A1F8-4002-930F-259E8F13222F}">
      <dgm:prSet/>
      <dgm:spPr/>
      <dgm:t>
        <a:bodyPr/>
        <a:lstStyle/>
        <a:p>
          <a:endParaRPr lang="en-US"/>
        </a:p>
      </dgm:t>
    </dgm:pt>
    <dgm:pt modelId="{46F76FF7-3066-4B31-974F-248ADAD0DFCA}">
      <dgm:prSet custT="1"/>
      <dgm:spPr/>
      <dgm:t>
        <a:bodyPr/>
        <a:lstStyle/>
        <a:p>
          <a:r>
            <a:rPr lang="en-US" sz="2000" dirty="0"/>
            <a:t>– </a:t>
          </a:r>
          <a:r>
            <a:rPr lang="en-US" sz="2000" dirty="0" err="1"/>
            <a:t>menadžer</a:t>
          </a:r>
          <a:r>
            <a:rPr lang="en-US" sz="2000" dirty="0"/>
            <a:t> </a:t>
          </a:r>
          <a:r>
            <a:rPr lang="en-US" sz="2000" dirty="0" err="1"/>
            <a:t>donosi</a:t>
          </a:r>
          <a:r>
            <a:rPr lang="en-US" sz="2000" dirty="0"/>
            <a:t> </a:t>
          </a:r>
          <a:r>
            <a:rPr lang="en-US" sz="2000" dirty="0" err="1"/>
            <a:t>sve</a:t>
          </a:r>
          <a:r>
            <a:rPr lang="en-US" sz="2000" dirty="0"/>
            <a:t> </a:t>
          </a:r>
          <a:r>
            <a:rPr lang="en-US" sz="2000" dirty="0" err="1"/>
            <a:t>odluke</a:t>
          </a:r>
          <a:endParaRPr lang="en-US" sz="2000" dirty="0"/>
        </a:p>
      </dgm:t>
    </dgm:pt>
    <dgm:pt modelId="{F5A254A4-9BB2-4714-8934-932860CED4C3}" type="parTrans" cxnId="{BBD4E6F9-C6D0-40DD-AF47-D6AB3043EF0C}">
      <dgm:prSet/>
      <dgm:spPr/>
      <dgm:t>
        <a:bodyPr/>
        <a:lstStyle/>
        <a:p>
          <a:endParaRPr lang="en-US"/>
        </a:p>
      </dgm:t>
    </dgm:pt>
    <dgm:pt modelId="{E667614F-9016-45BE-AC2F-CB84EA44FD42}" type="sibTrans" cxnId="{BBD4E6F9-C6D0-40DD-AF47-D6AB3043EF0C}">
      <dgm:prSet/>
      <dgm:spPr/>
      <dgm:t>
        <a:bodyPr/>
        <a:lstStyle/>
        <a:p>
          <a:endParaRPr lang="en-US"/>
        </a:p>
      </dgm:t>
    </dgm:pt>
    <dgm:pt modelId="{AE3F1F62-BCA9-45E0-8B64-713A9FD63F1E}">
      <dgm:prSet custT="1"/>
      <dgm:spPr/>
      <dgm:t>
        <a:bodyPr/>
        <a:lstStyle/>
        <a:p>
          <a:r>
            <a:rPr lang="hr-HR" sz="2000" dirty="0"/>
            <a:t>Prednosti : brzina donošenja odluka, povećanje produktivnosti, jedna osoba planira i donosi odluke</a:t>
          </a:r>
          <a:endParaRPr lang="en-US" sz="2000" dirty="0"/>
        </a:p>
      </dgm:t>
    </dgm:pt>
    <dgm:pt modelId="{36B696F8-12FC-4EEA-BC17-BDB737143F81}" type="parTrans" cxnId="{DD7C7333-D915-4325-84BF-5CEFE460DFCB}">
      <dgm:prSet/>
      <dgm:spPr/>
      <dgm:t>
        <a:bodyPr/>
        <a:lstStyle/>
        <a:p>
          <a:endParaRPr lang="en-US"/>
        </a:p>
      </dgm:t>
    </dgm:pt>
    <dgm:pt modelId="{E6E9A0D7-9752-4EFF-A373-DC2B6DADF76A}" type="sibTrans" cxnId="{DD7C7333-D915-4325-84BF-5CEFE460DFCB}">
      <dgm:prSet/>
      <dgm:spPr/>
      <dgm:t>
        <a:bodyPr/>
        <a:lstStyle/>
        <a:p>
          <a:endParaRPr lang="en-US"/>
        </a:p>
      </dgm:t>
    </dgm:pt>
    <dgm:pt modelId="{6675E3CF-D1A2-49B9-B94F-B801D4C62843}">
      <dgm:prSet custT="1"/>
      <dgm:spPr/>
      <dgm:t>
        <a:bodyPr/>
        <a:lstStyle/>
        <a:p>
          <a:r>
            <a:rPr lang="hr-HR" sz="2000" dirty="0"/>
            <a:t>Nedostaci: Ne potiče kreativnost i inicijativu, ne prihvaća primjedbe i prigovore na svoj račun</a:t>
          </a:r>
          <a:endParaRPr lang="en-US" sz="2000" dirty="0"/>
        </a:p>
      </dgm:t>
    </dgm:pt>
    <dgm:pt modelId="{238E9BB4-A025-4A69-93E0-84DC6BDB2A0A}" type="parTrans" cxnId="{1AB31A66-1B93-45C1-AAAC-890B002BE60E}">
      <dgm:prSet/>
      <dgm:spPr/>
      <dgm:t>
        <a:bodyPr/>
        <a:lstStyle/>
        <a:p>
          <a:endParaRPr lang="en-US"/>
        </a:p>
      </dgm:t>
    </dgm:pt>
    <dgm:pt modelId="{8C0F8C9A-A057-48AA-9D63-4277B117C307}" type="sibTrans" cxnId="{1AB31A66-1B93-45C1-AAAC-890B002BE60E}">
      <dgm:prSet/>
      <dgm:spPr/>
      <dgm:t>
        <a:bodyPr/>
        <a:lstStyle/>
        <a:p>
          <a:endParaRPr lang="en-US"/>
        </a:p>
      </dgm:t>
    </dgm:pt>
    <dgm:pt modelId="{16A7EB85-F006-4D94-B59F-CE3F85AE1A44}" type="pres">
      <dgm:prSet presAssocID="{5DD313AA-8F6F-46BB-B9A9-93D691B72DF4}" presName="outerComposite" presStyleCnt="0">
        <dgm:presLayoutVars>
          <dgm:chMax val="5"/>
          <dgm:dir/>
          <dgm:resizeHandles val="exact"/>
        </dgm:presLayoutVars>
      </dgm:prSet>
      <dgm:spPr/>
    </dgm:pt>
    <dgm:pt modelId="{2BE1BCCF-0E0C-44FC-B720-1F7CE79BE675}" type="pres">
      <dgm:prSet presAssocID="{5DD313AA-8F6F-46BB-B9A9-93D691B72DF4}" presName="dummyMaxCanvas" presStyleCnt="0">
        <dgm:presLayoutVars/>
      </dgm:prSet>
      <dgm:spPr/>
    </dgm:pt>
    <dgm:pt modelId="{75DBBFFC-C5FC-4A8B-ADBA-9325920359E3}" type="pres">
      <dgm:prSet presAssocID="{5DD313AA-8F6F-46BB-B9A9-93D691B72DF4}" presName="FourNodes_1" presStyleLbl="node1" presStyleIdx="0" presStyleCnt="4" custLinFactNeighborX="1629" custLinFactNeighborY="-8479">
        <dgm:presLayoutVars>
          <dgm:bulletEnabled val="1"/>
        </dgm:presLayoutVars>
      </dgm:prSet>
      <dgm:spPr/>
    </dgm:pt>
    <dgm:pt modelId="{4401750F-AB52-4D47-BBDF-512FF8513747}" type="pres">
      <dgm:prSet presAssocID="{5DD313AA-8F6F-46BB-B9A9-93D691B72DF4}" presName="FourNodes_2" presStyleLbl="node1" presStyleIdx="1" presStyleCnt="4">
        <dgm:presLayoutVars>
          <dgm:bulletEnabled val="1"/>
        </dgm:presLayoutVars>
      </dgm:prSet>
      <dgm:spPr/>
    </dgm:pt>
    <dgm:pt modelId="{3BB6FACF-32E2-4659-ACA0-2DF2D96E95DD}" type="pres">
      <dgm:prSet presAssocID="{5DD313AA-8F6F-46BB-B9A9-93D691B72DF4}" presName="FourNodes_3" presStyleLbl="node1" presStyleIdx="2" presStyleCnt="4">
        <dgm:presLayoutVars>
          <dgm:bulletEnabled val="1"/>
        </dgm:presLayoutVars>
      </dgm:prSet>
      <dgm:spPr/>
    </dgm:pt>
    <dgm:pt modelId="{7023356E-4F29-4AB8-A740-9E8CB376BE0F}" type="pres">
      <dgm:prSet presAssocID="{5DD313AA-8F6F-46BB-B9A9-93D691B72DF4}" presName="FourNodes_4" presStyleLbl="node1" presStyleIdx="3" presStyleCnt="4">
        <dgm:presLayoutVars>
          <dgm:bulletEnabled val="1"/>
        </dgm:presLayoutVars>
      </dgm:prSet>
      <dgm:spPr/>
    </dgm:pt>
    <dgm:pt modelId="{D34ABA2B-3277-49CB-B03F-5EA68EA3271A}" type="pres">
      <dgm:prSet presAssocID="{5DD313AA-8F6F-46BB-B9A9-93D691B72DF4}" presName="FourConn_1-2" presStyleLbl="fgAccFollowNode1" presStyleIdx="0" presStyleCnt="3">
        <dgm:presLayoutVars>
          <dgm:bulletEnabled val="1"/>
        </dgm:presLayoutVars>
      </dgm:prSet>
      <dgm:spPr/>
    </dgm:pt>
    <dgm:pt modelId="{56D30166-7E6A-4700-B1C4-B4B5051F5F3C}" type="pres">
      <dgm:prSet presAssocID="{5DD313AA-8F6F-46BB-B9A9-93D691B72DF4}" presName="FourConn_2-3" presStyleLbl="fgAccFollowNode1" presStyleIdx="1" presStyleCnt="3">
        <dgm:presLayoutVars>
          <dgm:bulletEnabled val="1"/>
        </dgm:presLayoutVars>
      </dgm:prSet>
      <dgm:spPr/>
    </dgm:pt>
    <dgm:pt modelId="{CCF1DEF6-D632-4D92-AB66-CD41372AF48A}" type="pres">
      <dgm:prSet presAssocID="{5DD313AA-8F6F-46BB-B9A9-93D691B72DF4}" presName="FourConn_3-4" presStyleLbl="fgAccFollowNode1" presStyleIdx="2" presStyleCnt="3">
        <dgm:presLayoutVars>
          <dgm:bulletEnabled val="1"/>
        </dgm:presLayoutVars>
      </dgm:prSet>
      <dgm:spPr/>
    </dgm:pt>
    <dgm:pt modelId="{9EF054F5-08DC-4031-AB0D-44B80E699CE4}" type="pres">
      <dgm:prSet presAssocID="{5DD313AA-8F6F-46BB-B9A9-93D691B72DF4}" presName="FourNodes_1_text" presStyleLbl="node1" presStyleIdx="3" presStyleCnt="4">
        <dgm:presLayoutVars>
          <dgm:bulletEnabled val="1"/>
        </dgm:presLayoutVars>
      </dgm:prSet>
      <dgm:spPr/>
    </dgm:pt>
    <dgm:pt modelId="{F458A92D-2A17-4EB1-AB3D-08F8262F0676}" type="pres">
      <dgm:prSet presAssocID="{5DD313AA-8F6F-46BB-B9A9-93D691B72DF4}" presName="FourNodes_2_text" presStyleLbl="node1" presStyleIdx="3" presStyleCnt="4">
        <dgm:presLayoutVars>
          <dgm:bulletEnabled val="1"/>
        </dgm:presLayoutVars>
      </dgm:prSet>
      <dgm:spPr/>
    </dgm:pt>
    <dgm:pt modelId="{C980EDAF-3DEB-4E8B-890F-DF919DAA4AD5}" type="pres">
      <dgm:prSet presAssocID="{5DD313AA-8F6F-46BB-B9A9-93D691B72DF4}" presName="FourNodes_3_text" presStyleLbl="node1" presStyleIdx="3" presStyleCnt="4">
        <dgm:presLayoutVars>
          <dgm:bulletEnabled val="1"/>
        </dgm:presLayoutVars>
      </dgm:prSet>
      <dgm:spPr/>
    </dgm:pt>
    <dgm:pt modelId="{E557EDCD-96A8-491C-8AEC-8528D20F4367}" type="pres">
      <dgm:prSet presAssocID="{5DD313AA-8F6F-46BB-B9A9-93D691B72DF4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32F5613-032D-48DC-ADF2-77E7D6AAE01F}" type="presOf" srcId="{46F76FF7-3066-4B31-974F-248ADAD0DFCA}" destId="{F458A92D-2A17-4EB1-AB3D-08F8262F0676}" srcOrd="1" destOrd="0" presId="urn:microsoft.com/office/officeart/2005/8/layout/vProcess5"/>
    <dgm:cxn modelId="{CF05ED2D-1450-4646-91A0-C2D02CF34610}" type="presOf" srcId="{FD7E7F21-CA88-4C29-81C1-B9FDA075D35F}" destId="{75DBBFFC-C5FC-4A8B-ADBA-9325920359E3}" srcOrd="0" destOrd="0" presId="urn:microsoft.com/office/officeart/2005/8/layout/vProcess5"/>
    <dgm:cxn modelId="{DD7C7333-D915-4325-84BF-5CEFE460DFCB}" srcId="{5DD313AA-8F6F-46BB-B9A9-93D691B72DF4}" destId="{AE3F1F62-BCA9-45E0-8B64-713A9FD63F1E}" srcOrd="2" destOrd="0" parTransId="{36B696F8-12FC-4EEA-BC17-BDB737143F81}" sibTransId="{E6E9A0D7-9752-4EFF-A373-DC2B6DADF76A}"/>
    <dgm:cxn modelId="{2B5AF242-1CB7-48B4-A043-A717DC8004F5}" type="presOf" srcId="{5DD313AA-8F6F-46BB-B9A9-93D691B72DF4}" destId="{16A7EB85-F006-4D94-B59F-CE3F85AE1A44}" srcOrd="0" destOrd="0" presId="urn:microsoft.com/office/officeart/2005/8/layout/vProcess5"/>
    <dgm:cxn modelId="{D5190A64-6F7D-48E6-9708-956EF4849486}" type="presOf" srcId="{AE3F1F62-BCA9-45E0-8B64-713A9FD63F1E}" destId="{C980EDAF-3DEB-4E8B-890F-DF919DAA4AD5}" srcOrd="1" destOrd="0" presId="urn:microsoft.com/office/officeart/2005/8/layout/vProcess5"/>
    <dgm:cxn modelId="{1AB31A66-1B93-45C1-AAAC-890B002BE60E}" srcId="{5DD313AA-8F6F-46BB-B9A9-93D691B72DF4}" destId="{6675E3CF-D1A2-49B9-B94F-B801D4C62843}" srcOrd="3" destOrd="0" parTransId="{238E9BB4-A025-4A69-93E0-84DC6BDB2A0A}" sibTransId="{8C0F8C9A-A057-48AA-9D63-4277B117C307}"/>
    <dgm:cxn modelId="{CC32B457-1B8D-4CC7-9305-C502B35A5FC5}" type="presOf" srcId="{46F76FF7-3066-4B31-974F-248ADAD0DFCA}" destId="{4401750F-AB52-4D47-BBDF-512FF8513747}" srcOrd="0" destOrd="0" presId="urn:microsoft.com/office/officeart/2005/8/layout/vProcess5"/>
    <dgm:cxn modelId="{A70F2D58-BB5E-4445-8C75-BD4FA0B7C9E0}" type="presOf" srcId="{70C01F5E-A0FB-4B60-962A-6F331A7EE22A}" destId="{D34ABA2B-3277-49CB-B03F-5EA68EA3271A}" srcOrd="0" destOrd="0" presId="urn:microsoft.com/office/officeart/2005/8/layout/vProcess5"/>
    <dgm:cxn modelId="{FCD82680-52CC-4FD4-AB52-74D746E3A98C}" type="presOf" srcId="{6675E3CF-D1A2-49B9-B94F-B801D4C62843}" destId="{E557EDCD-96A8-491C-8AEC-8528D20F4367}" srcOrd="1" destOrd="0" presId="urn:microsoft.com/office/officeart/2005/8/layout/vProcess5"/>
    <dgm:cxn modelId="{ABFCC2AA-A1F8-4002-930F-259E8F13222F}" srcId="{5DD313AA-8F6F-46BB-B9A9-93D691B72DF4}" destId="{FD7E7F21-CA88-4C29-81C1-B9FDA075D35F}" srcOrd="0" destOrd="0" parTransId="{CABC17F7-E6F2-4328-8EE7-97D1185B8A2C}" sibTransId="{70C01F5E-A0FB-4B60-962A-6F331A7EE22A}"/>
    <dgm:cxn modelId="{4984D5B5-76BE-48F0-B722-7182171A8A8A}" type="presOf" srcId="{E667614F-9016-45BE-AC2F-CB84EA44FD42}" destId="{56D30166-7E6A-4700-B1C4-B4B5051F5F3C}" srcOrd="0" destOrd="0" presId="urn:microsoft.com/office/officeart/2005/8/layout/vProcess5"/>
    <dgm:cxn modelId="{DF13D6B5-B9B6-4189-BA5B-CE0521AF5E09}" type="presOf" srcId="{FD7E7F21-CA88-4C29-81C1-B9FDA075D35F}" destId="{9EF054F5-08DC-4031-AB0D-44B80E699CE4}" srcOrd="1" destOrd="0" presId="urn:microsoft.com/office/officeart/2005/8/layout/vProcess5"/>
    <dgm:cxn modelId="{943D96BD-BF51-4F93-89C3-2092245332F5}" type="presOf" srcId="{6675E3CF-D1A2-49B9-B94F-B801D4C62843}" destId="{7023356E-4F29-4AB8-A740-9E8CB376BE0F}" srcOrd="0" destOrd="0" presId="urn:microsoft.com/office/officeart/2005/8/layout/vProcess5"/>
    <dgm:cxn modelId="{163D13DB-389F-499F-BFD5-EDFC7C66738F}" type="presOf" srcId="{AE3F1F62-BCA9-45E0-8B64-713A9FD63F1E}" destId="{3BB6FACF-32E2-4659-ACA0-2DF2D96E95DD}" srcOrd="0" destOrd="0" presId="urn:microsoft.com/office/officeart/2005/8/layout/vProcess5"/>
    <dgm:cxn modelId="{B783C9EE-1AE5-44DB-91C5-544825808B26}" type="presOf" srcId="{E6E9A0D7-9752-4EFF-A373-DC2B6DADF76A}" destId="{CCF1DEF6-D632-4D92-AB66-CD41372AF48A}" srcOrd="0" destOrd="0" presId="urn:microsoft.com/office/officeart/2005/8/layout/vProcess5"/>
    <dgm:cxn modelId="{BBD4E6F9-C6D0-40DD-AF47-D6AB3043EF0C}" srcId="{5DD313AA-8F6F-46BB-B9A9-93D691B72DF4}" destId="{46F76FF7-3066-4B31-974F-248ADAD0DFCA}" srcOrd="1" destOrd="0" parTransId="{F5A254A4-9BB2-4714-8934-932860CED4C3}" sibTransId="{E667614F-9016-45BE-AC2F-CB84EA44FD42}"/>
    <dgm:cxn modelId="{2E32B043-4901-4F40-A148-070BE1774DC1}" type="presParOf" srcId="{16A7EB85-F006-4D94-B59F-CE3F85AE1A44}" destId="{2BE1BCCF-0E0C-44FC-B720-1F7CE79BE675}" srcOrd="0" destOrd="0" presId="urn:microsoft.com/office/officeart/2005/8/layout/vProcess5"/>
    <dgm:cxn modelId="{E57E7385-7B4F-4207-803C-95FD64572CE5}" type="presParOf" srcId="{16A7EB85-F006-4D94-B59F-CE3F85AE1A44}" destId="{75DBBFFC-C5FC-4A8B-ADBA-9325920359E3}" srcOrd="1" destOrd="0" presId="urn:microsoft.com/office/officeart/2005/8/layout/vProcess5"/>
    <dgm:cxn modelId="{B175B9D4-A849-4D9C-9399-F83D7920EC46}" type="presParOf" srcId="{16A7EB85-F006-4D94-B59F-CE3F85AE1A44}" destId="{4401750F-AB52-4D47-BBDF-512FF8513747}" srcOrd="2" destOrd="0" presId="urn:microsoft.com/office/officeart/2005/8/layout/vProcess5"/>
    <dgm:cxn modelId="{CEA0B225-D99A-4064-9BFB-CB269A4921BC}" type="presParOf" srcId="{16A7EB85-F006-4D94-B59F-CE3F85AE1A44}" destId="{3BB6FACF-32E2-4659-ACA0-2DF2D96E95DD}" srcOrd="3" destOrd="0" presId="urn:microsoft.com/office/officeart/2005/8/layout/vProcess5"/>
    <dgm:cxn modelId="{3802B44E-A668-4530-A81A-9DF6309A30AA}" type="presParOf" srcId="{16A7EB85-F006-4D94-B59F-CE3F85AE1A44}" destId="{7023356E-4F29-4AB8-A740-9E8CB376BE0F}" srcOrd="4" destOrd="0" presId="urn:microsoft.com/office/officeart/2005/8/layout/vProcess5"/>
    <dgm:cxn modelId="{52161F4B-9742-4063-A7FA-63416B18CD1D}" type="presParOf" srcId="{16A7EB85-F006-4D94-B59F-CE3F85AE1A44}" destId="{D34ABA2B-3277-49CB-B03F-5EA68EA3271A}" srcOrd="5" destOrd="0" presId="urn:microsoft.com/office/officeart/2005/8/layout/vProcess5"/>
    <dgm:cxn modelId="{298D3C85-CD0D-4D6E-9BBA-AC3CF3E996E1}" type="presParOf" srcId="{16A7EB85-F006-4D94-B59F-CE3F85AE1A44}" destId="{56D30166-7E6A-4700-B1C4-B4B5051F5F3C}" srcOrd="6" destOrd="0" presId="urn:microsoft.com/office/officeart/2005/8/layout/vProcess5"/>
    <dgm:cxn modelId="{13FE203E-C6B1-4C09-B77C-715ECF2A49C9}" type="presParOf" srcId="{16A7EB85-F006-4D94-B59F-CE3F85AE1A44}" destId="{CCF1DEF6-D632-4D92-AB66-CD41372AF48A}" srcOrd="7" destOrd="0" presId="urn:microsoft.com/office/officeart/2005/8/layout/vProcess5"/>
    <dgm:cxn modelId="{3A23619B-FDA1-4E0B-84D2-B52EB34BFA78}" type="presParOf" srcId="{16A7EB85-F006-4D94-B59F-CE3F85AE1A44}" destId="{9EF054F5-08DC-4031-AB0D-44B80E699CE4}" srcOrd="8" destOrd="0" presId="urn:microsoft.com/office/officeart/2005/8/layout/vProcess5"/>
    <dgm:cxn modelId="{857F444D-9287-4B10-A46F-515E9DF09868}" type="presParOf" srcId="{16A7EB85-F006-4D94-B59F-CE3F85AE1A44}" destId="{F458A92D-2A17-4EB1-AB3D-08F8262F0676}" srcOrd="9" destOrd="0" presId="urn:microsoft.com/office/officeart/2005/8/layout/vProcess5"/>
    <dgm:cxn modelId="{1223F6D7-6D07-4414-B716-F115C0E7A16F}" type="presParOf" srcId="{16A7EB85-F006-4D94-B59F-CE3F85AE1A44}" destId="{C980EDAF-3DEB-4E8B-890F-DF919DAA4AD5}" srcOrd="10" destOrd="0" presId="urn:microsoft.com/office/officeart/2005/8/layout/vProcess5"/>
    <dgm:cxn modelId="{B690F3A3-F6D3-4737-BB64-9948736B5433}" type="presParOf" srcId="{16A7EB85-F006-4D94-B59F-CE3F85AE1A44}" destId="{E557EDCD-96A8-491C-8AEC-8528D20F436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EDEB0B-455A-47B6-96AF-4B33E25B332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66333EE-A295-4B10-B653-E95842BA769F}">
      <dgm:prSet custT="1"/>
      <dgm:spPr/>
      <dgm:t>
        <a:bodyPr/>
        <a:lstStyle/>
        <a:p>
          <a:r>
            <a:rPr lang="en-US" sz="2000" b="1" dirty="0" err="1"/>
            <a:t>Demokratski</a:t>
          </a:r>
          <a:r>
            <a:rPr lang="en-US" sz="2000" b="1" dirty="0"/>
            <a:t> </a:t>
          </a:r>
          <a:r>
            <a:rPr lang="en-US" sz="2000" b="1" dirty="0" err="1"/>
            <a:t>stil</a:t>
          </a:r>
          <a:endParaRPr lang="en-US" sz="2000" dirty="0"/>
        </a:p>
      </dgm:t>
    </dgm:pt>
    <dgm:pt modelId="{CBC031D0-76FD-4C77-94C7-0390563C8FCF}" type="parTrans" cxnId="{66A610AE-8955-4A75-991F-4413F4227B70}">
      <dgm:prSet/>
      <dgm:spPr/>
      <dgm:t>
        <a:bodyPr/>
        <a:lstStyle/>
        <a:p>
          <a:endParaRPr lang="en-US"/>
        </a:p>
      </dgm:t>
    </dgm:pt>
    <dgm:pt modelId="{A0CFDA3A-8090-4180-A509-0B17F0171208}" type="sibTrans" cxnId="{66A610AE-8955-4A75-991F-4413F4227B70}">
      <dgm:prSet/>
      <dgm:spPr/>
      <dgm:t>
        <a:bodyPr/>
        <a:lstStyle/>
        <a:p>
          <a:endParaRPr lang="en-US"/>
        </a:p>
      </dgm:t>
    </dgm:pt>
    <dgm:pt modelId="{0DB353A4-3B41-4644-AEA1-C4031BF2AF73}">
      <dgm:prSet custT="1"/>
      <dgm:spPr/>
      <dgm:t>
        <a:bodyPr/>
        <a:lstStyle/>
        <a:p>
          <a:r>
            <a:rPr lang="en-US" sz="2000" dirty="0"/>
            <a:t>– </a:t>
          </a:r>
          <a:r>
            <a:rPr lang="en-US" sz="2000" dirty="0" err="1"/>
            <a:t>zaposlenici</a:t>
          </a:r>
          <a:r>
            <a:rPr lang="en-US" sz="2000" dirty="0"/>
            <a:t> </a:t>
          </a:r>
          <a:r>
            <a:rPr lang="en-US" sz="2000" dirty="0" err="1"/>
            <a:t>sudjeluju</a:t>
          </a:r>
          <a:r>
            <a:rPr lang="en-US" sz="2000" dirty="0"/>
            <a:t> u </a:t>
          </a:r>
          <a:r>
            <a:rPr lang="en-US" sz="2000" dirty="0" err="1"/>
            <a:t>odlučivanju</a:t>
          </a:r>
          <a:endParaRPr lang="en-US" sz="2000" dirty="0"/>
        </a:p>
      </dgm:t>
    </dgm:pt>
    <dgm:pt modelId="{C0B370C5-B9C7-4936-AF84-392840F35F2E}" type="parTrans" cxnId="{72DAA4A9-87A5-453A-8A4F-8760DFEFC97B}">
      <dgm:prSet/>
      <dgm:spPr/>
      <dgm:t>
        <a:bodyPr/>
        <a:lstStyle/>
        <a:p>
          <a:endParaRPr lang="en-US"/>
        </a:p>
      </dgm:t>
    </dgm:pt>
    <dgm:pt modelId="{B831DE9D-3954-4713-A117-08110F3D14EE}" type="sibTrans" cxnId="{72DAA4A9-87A5-453A-8A4F-8760DFEFC97B}">
      <dgm:prSet/>
      <dgm:spPr/>
      <dgm:t>
        <a:bodyPr/>
        <a:lstStyle/>
        <a:p>
          <a:endParaRPr lang="en-US"/>
        </a:p>
      </dgm:t>
    </dgm:pt>
    <dgm:pt modelId="{BBA62CD6-A11C-4703-AB62-AB4A97BB5D04}">
      <dgm:prSet custT="1"/>
      <dgm:spPr/>
      <dgm:t>
        <a:bodyPr/>
        <a:lstStyle/>
        <a:p>
          <a:r>
            <a:rPr lang="hr-HR" sz="1800" dirty="0"/>
            <a:t>Prednosti : planira se zajedno sa suradnicima koji su iznad i ispod, obrazlaže svoje postupke, nudi alternativna rješenja, potiče kreativnost i inicijativu</a:t>
          </a:r>
          <a:endParaRPr lang="en-US" sz="1800" dirty="0"/>
        </a:p>
      </dgm:t>
    </dgm:pt>
    <dgm:pt modelId="{916BB0B8-8ACE-4022-9CF6-5FE21F2E237E}" type="parTrans" cxnId="{1BC43D41-CB2E-4BCA-8DC8-0338048120FE}">
      <dgm:prSet/>
      <dgm:spPr/>
      <dgm:t>
        <a:bodyPr/>
        <a:lstStyle/>
        <a:p>
          <a:endParaRPr lang="en-US"/>
        </a:p>
      </dgm:t>
    </dgm:pt>
    <dgm:pt modelId="{651F5939-0A8B-4284-9581-A93A211AF1C2}" type="sibTrans" cxnId="{1BC43D41-CB2E-4BCA-8DC8-0338048120FE}">
      <dgm:prSet/>
      <dgm:spPr/>
      <dgm:t>
        <a:bodyPr/>
        <a:lstStyle/>
        <a:p>
          <a:endParaRPr lang="en-US"/>
        </a:p>
      </dgm:t>
    </dgm:pt>
    <dgm:pt modelId="{FB98F1DC-D93A-4BBE-88B1-5629793337A2}">
      <dgm:prSet custT="1"/>
      <dgm:spPr/>
      <dgm:t>
        <a:bodyPr/>
        <a:lstStyle/>
        <a:p>
          <a:r>
            <a:rPr lang="hr-HR" sz="2000" dirty="0"/>
            <a:t>Nedostaci: podređeni sudjeluju u donošenju odluka</a:t>
          </a:r>
          <a:endParaRPr lang="en-US" sz="2000" dirty="0"/>
        </a:p>
      </dgm:t>
    </dgm:pt>
    <dgm:pt modelId="{249BF454-BB55-424B-8A8D-52677D3C6887}" type="parTrans" cxnId="{BCDA52D1-98F6-49A8-A9A0-4ADC450A3769}">
      <dgm:prSet/>
      <dgm:spPr/>
      <dgm:t>
        <a:bodyPr/>
        <a:lstStyle/>
        <a:p>
          <a:endParaRPr lang="en-US"/>
        </a:p>
      </dgm:t>
    </dgm:pt>
    <dgm:pt modelId="{EF61CE5A-3FCE-46EA-86A8-2F4E721514F8}" type="sibTrans" cxnId="{BCDA52D1-98F6-49A8-A9A0-4ADC450A3769}">
      <dgm:prSet/>
      <dgm:spPr/>
      <dgm:t>
        <a:bodyPr/>
        <a:lstStyle/>
        <a:p>
          <a:endParaRPr lang="en-US"/>
        </a:p>
      </dgm:t>
    </dgm:pt>
    <dgm:pt modelId="{52F804E8-1C9C-4798-ABE5-CDF93886E8D7}" type="pres">
      <dgm:prSet presAssocID="{EFEDEB0B-455A-47B6-96AF-4B33E25B332C}" presName="outerComposite" presStyleCnt="0">
        <dgm:presLayoutVars>
          <dgm:chMax val="5"/>
          <dgm:dir/>
          <dgm:resizeHandles val="exact"/>
        </dgm:presLayoutVars>
      </dgm:prSet>
      <dgm:spPr/>
    </dgm:pt>
    <dgm:pt modelId="{54A34375-934E-4E64-B7CA-4CC22ED9911A}" type="pres">
      <dgm:prSet presAssocID="{EFEDEB0B-455A-47B6-96AF-4B33E25B332C}" presName="dummyMaxCanvas" presStyleCnt="0">
        <dgm:presLayoutVars/>
      </dgm:prSet>
      <dgm:spPr/>
    </dgm:pt>
    <dgm:pt modelId="{F6283A5C-BD99-4E52-8C63-9A7AF25EB723}" type="pres">
      <dgm:prSet presAssocID="{EFEDEB0B-455A-47B6-96AF-4B33E25B332C}" presName="FourNodes_1" presStyleLbl="node1" presStyleIdx="0" presStyleCnt="4">
        <dgm:presLayoutVars>
          <dgm:bulletEnabled val="1"/>
        </dgm:presLayoutVars>
      </dgm:prSet>
      <dgm:spPr/>
    </dgm:pt>
    <dgm:pt modelId="{99A8949F-A5DD-4A48-BFC4-47C276B2619A}" type="pres">
      <dgm:prSet presAssocID="{EFEDEB0B-455A-47B6-96AF-4B33E25B332C}" presName="FourNodes_2" presStyleLbl="node1" presStyleIdx="1" presStyleCnt="4">
        <dgm:presLayoutVars>
          <dgm:bulletEnabled val="1"/>
        </dgm:presLayoutVars>
      </dgm:prSet>
      <dgm:spPr/>
    </dgm:pt>
    <dgm:pt modelId="{E166DC18-2D8D-4A1F-8E42-D4EBB9EE5815}" type="pres">
      <dgm:prSet presAssocID="{EFEDEB0B-455A-47B6-96AF-4B33E25B332C}" presName="FourNodes_3" presStyleLbl="node1" presStyleIdx="2" presStyleCnt="4">
        <dgm:presLayoutVars>
          <dgm:bulletEnabled val="1"/>
        </dgm:presLayoutVars>
      </dgm:prSet>
      <dgm:spPr/>
    </dgm:pt>
    <dgm:pt modelId="{0FCD5E6B-2DDB-43C6-9257-52DC035D7891}" type="pres">
      <dgm:prSet presAssocID="{EFEDEB0B-455A-47B6-96AF-4B33E25B332C}" presName="FourNodes_4" presStyleLbl="node1" presStyleIdx="3" presStyleCnt="4">
        <dgm:presLayoutVars>
          <dgm:bulletEnabled val="1"/>
        </dgm:presLayoutVars>
      </dgm:prSet>
      <dgm:spPr/>
    </dgm:pt>
    <dgm:pt modelId="{3372A483-F938-4A40-84B1-36CB3F766106}" type="pres">
      <dgm:prSet presAssocID="{EFEDEB0B-455A-47B6-96AF-4B33E25B332C}" presName="FourConn_1-2" presStyleLbl="fgAccFollowNode1" presStyleIdx="0" presStyleCnt="3">
        <dgm:presLayoutVars>
          <dgm:bulletEnabled val="1"/>
        </dgm:presLayoutVars>
      </dgm:prSet>
      <dgm:spPr/>
    </dgm:pt>
    <dgm:pt modelId="{4B1F5849-A78F-4740-B7A2-833A66D9D16D}" type="pres">
      <dgm:prSet presAssocID="{EFEDEB0B-455A-47B6-96AF-4B33E25B332C}" presName="FourConn_2-3" presStyleLbl="fgAccFollowNode1" presStyleIdx="1" presStyleCnt="3">
        <dgm:presLayoutVars>
          <dgm:bulletEnabled val="1"/>
        </dgm:presLayoutVars>
      </dgm:prSet>
      <dgm:spPr/>
    </dgm:pt>
    <dgm:pt modelId="{BACE2A8F-C7FC-4335-82EC-CD9F825AA24F}" type="pres">
      <dgm:prSet presAssocID="{EFEDEB0B-455A-47B6-96AF-4B33E25B332C}" presName="FourConn_3-4" presStyleLbl="fgAccFollowNode1" presStyleIdx="2" presStyleCnt="3">
        <dgm:presLayoutVars>
          <dgm:bulletEnabled val="1"/>
        </dgm:presLayoutVars>
      </dgm:prSet>
      <dgm:spPr/>
    </dgm:pt>
    <dgm:pt modelId="{727927B8-BF44-426F-BBDC-BE2CD2E34EE6}" type="pres">
      <dgm:prSet presAssocID="{EFEDEB0B-455A-47B6-96AF-4B33E25B332C}" presName="FourNodes_1_text" presStyleLbl="node1" presStyleIdx="3" presStyleCnt="4">
        <dgm:presLayoutVars>
          <dgm:bulletEnabled val="1"/>
        </dgm:presLayoutVars>
      </dgm:prSet>
      <dgm:spPr/>
    </dgm:pt>
    <dgm:pt modelId="{3C2490B9-4487-4C08-9779-EBCACEE8CB96}" type="pres">
      <dgm:prSet presAssocID="{EFEDEB0B-455A-47B6-96AF-4B33E25B332C}" presName="FourNodes_2_text" presStyleLbl="node1" presStyleIdx="3" presStyleCnt="4">
        <dgm:presLayoutVars>
          <dgm:bulletEnabled val="1"/>
        </dgm:presLayoutVars>
      </dgm:prSet>
      <dgm:spPr/>
    </dgm:pt>
    <dgm:pt modelId="{DCF93B25-97D0-4F89-BF99-EF208A7ED124}" type="pres">
      <dgm:prSet presAssocID="{EFEDEB0B-455A-47B6-96AF-4B33E25B332C}" presName="FourNodes_3_text" presStyleLbl="node1" presStyleIdx="3" presStyleCnt="4">
        <dgm:presLayoutVars>
          <dgm:bulletEnabled val="1"/>
        </dgm:presLayoutVars>
      </dgm:prSet>
      <dgm:spPr/>
    </dgm:pt>
    <dgm:pt modelId="{7E339647-2CEC-47DE-8DC5-592F694A11FA}" type="pres">
      <dgm:prSet presAssocID="{EFEDEB0B-455A-47B6-96AF-4B33E25B332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330E306-DFCB-4EA9-BB3E-C3672A0D09E5}" type="presOf" srcId="{BBA62CD6-A11C-4703-AB62-AB4A97BB5D04}" destId="{DCF93B25-97D0-4F89-BF99-EF208A7ED124}" srcOrd="1" destOrd="0" presId="urn:microsoft.com/office/officeart/2005/8/layout/vProcess5"/>
    <dgm:cxn modelId="{A333450B-0CAE-4D4D-9BAE-8EABFB8064C2}" type="presOf" srcId="{0DB353A4-3B41-4644-AEA1-C4031BF2AF73}" destId="{3C2490B9-4487-4C08-9779-EBCACEE8CB96}" srcOrd="1" destOrd="0" presId="urn:microsoft.com/office/officeart/2005/8/layout/vProcess5"/>
    <dgm:cxn modelId="{11C8B61E-299D-4F12-8906-BF8DAAEEAAB1}" type="presOf" srcId="{0DB353A4-3B41-4644-AEA1-C4031BF2AF73}" destId="{99A8949F-A5DD-4A48-BFC4-47C276B2619A}" srcOrd="0" destOrd="0" presId="urn:microsoft.com/office/officeart/2005/8/layout/vProcess5"/>
    <dgm:cxn modelId="{610BCE33-63A5-4D44-AF77-A27EF1DB95B4}" type="presOf" srcId="{A0CFDA3A-8090-4180-A509-0B17F0171208}" destId="{3372A483-F938-4A40-84B1-36CB3F766106}" srcOrd="0" destOrd="0" presId="urn:microsoft.com/office/officeart/2005/8/layout/vProcess5"/>
    <dgm:cxn modelId="{1BC43D41-CB2E-4BCA-8DC8-0338048120FE}" srcId="{EFEDEB0B-455A-47B6-96AF-4B33E25B332C}" destId="{BBA62CD6-A11C-4703-AB62-AB4A97BB5D04}" srcOrd="2" destOrd="0" parTransId="{916BB0B8-8ACE-4022-9CF6-5FE21F2E237E}" sibTransId="{651F5939-0A8B-4284-9581-A93A211AF1C2}"/>
    <dgm:cxn modelId="{2C9D6B70-A0F0-448C-BE92-A0AD63FEE2FE}" type="presOf" srcId="{766333EE-A295-4B10-B653-E95842BA769F}" destId="{F6283A5C-BD99-4E52-8C63-9A7AF25EB723}" srcOrd="0" destOrd="0" presId="urn:microsoft.com/office/officeart/2005/8/layout/vProcess5"/>
    <dgm:cxn modelId="{AA62E49E-BE2A-4C69-AFB6-ADB8E5DC3542}" type="presOf" srcId="{EFEDEB0B-455A-47B6-96AF-4B33E25B332C}" destId="{52F804E8-1C9C-4798-ABE5-CDF93886E8D7}" srcOrd="0" destOrd="0" presId="urn:microsoft.com/office/officeart/2005/8/layout/vProcess5"/>
    <dgm:cxn modelId="{5B9DB0A3-55FD-4E06-8A9C-B49698F8CB15}" type="presOf" srcId="{BBA62CD6-A11C-4703-AB62-AB4A97BB5D04}" destId="{E166DC18-2D8D-4A1F-8E42-D4EBB9EE5815}" srcOrd="0" destOrd="0" presId="urn:microsoft.com/office/officeart/2005/8/layout/vProcess5"/>
    <dgm:cxn modelId="{72DAA4A9-87A5-453A-8A4F-8760DFEFC97B}" srcId="{EFEDEB0B-455A-47B6-96AF-4B33E25B332C}" destId="{0DB353A4-3B41-4644-AEA1-C4031BF2AF73}" srcOrd="1" destOrd="0" parTransId="{C0B370C5-B9C7-4936-AF84-392840F35F2E}" sibTransId="{B831DE9D-3954-4713-A117-08110F3D14EE}"/>
    <dgm:cxn modelId="{66A610AE-8955-4A75-991F-4413F4227B70}" srcId="{EFEDEB0B-455A-47B6-96AF-4B33E25B332C}" destId="{766333EE-A295-4B10-B653-E95842BA769F}" srcOrd="0" destOrd="0" parTransId="{CBC031D0-76FD-4C77-94C7-0390563C8FCF}" sibTransId="{A0CFDA3A-8090-4180-A509-0B17F0171208}"/>
    <dgm:cxn modelId="{07E8BCAF-E956-4C1B-8AAA-7EECFDE00FC0}" type="presOf" srcId="{FB98F1DC-D93A-4BBE-88B1-5629793337A2}" destId="{7E339647-2CEC-47DE-8DC5-592F694A11FA}" srcOrd="1" destOrd="0" presId="urn:microsoft.com/office/officeart/2005/8/layout/vProcess5"/>
    <dgm:cxn modelId="{28E11FB7-61D4-4EEA-9E65-C39594706D13}" type="presOf" srcId="{B831DE9D-3954-4713-A117-08110F3D14EE}" destId="{4B1F5849-A78F-4740-B7A2-833A66D9D16D}" srcOrd="0" destOrd="0" presId="urn:microsoft.com/office/officeart/2005/8/layout/vProcess5"/>
    <dgm:cxn modelId="{54189EBD-0516-4266-8A56-EE1315DBB69E}" type="presOf" srcId="{766333EE-A295-4B10-B653-E95842BA769F}" destId="{727927B8-BF44-426F-BBDC-BE2CD2E34EE6}" srcOrd="1" destOrd="0" presId="urn:microsoft.com/office/officeart/2005/8/layout/vProcess5"/>
    <dgm:cxn modelId="{BCDA52D1-98F6-49A8-A9A0-4ADC450A3769}" srcId="{EFEDEB0B-455A-47B6-96AF-4B33E25B332C}" destId="{FB98F1DC-D93A-4BBE-88B1-5629793337A2}" srcOrd="3" destOrd="0" parTransId="{249BF454-BB55-424B-8A8D-52677D3C6887}" sibTransId="{EF61CE5A-3FCE-46EA-86A8-2F4E721514F8}"/>
    <dgm:cxn modelId="{A2D121D7-4572-4420-99C5-DDE5CC41FBAF}" type="presOf" srcId="{FB98F1DC-D93A-4BBE-88B1-5629793337A2}" destId="{0FCD5E6B-2DDB-43C6-9257-52DC035D7891}" srcOrd="0" destOrd="0" presId="urn:microsoft.com/office/officeart/2005/8/layout/vProcess5"/>
    <dgm:cxn modelId="{609737EB-98EE-4126-B2D5-0F4D61ADAE88}" type="presOf" srcId="{651F5939-0A8B-4284-9581-A93A211AF1C2}" destId="{BACE2A8F-C7FC-4335-82EC-CD9F825AA24F}" srcOrd="0" destOrd="0" presId="urn:microsoft.com/office/officeart/2005/8/layout/vProcess5"/>
    <dgm:cxn modelId="{9F4140D8-1757-470E-8C92-835663523228}" type="presParOf" srcId="{52F804E8-1C9C-4798-ABE5-CDF93886E8D7}" destId="{54A34375-934E-4E64-B7CA-4CC22ED9911A}" srcOrd="0" destOrd="0" presId="urn:microsoft.com/office/officeart/2005/8/layout/vProcess5"/>
    <dgm:cxn modelId="{B31B0A69-0D0B-4E29-A5A2-6D3095E329A9}" type="presParOf" srcId="{52F804E8-1C9C-4798-ABE5-CDF93886E8D7}" destId="{F6283A5C-BD99-4E52-8C63-9A7AF25EB723}" srcOrd="1" destOrd="0" presId="urn:microsoft.com/office/officeart/2005/8/layout/vProcess5"/>
    <dgm:cxn modelId="{837D320C-2113-45EE-B14C-D7776928CD02}" type="presParOf" srcId="{52F804E8-1C9C-4798-ABE5-CDF93886E8D7}" destId="{99A8949F-A5DD-4A48-BFC4-47C276B2619A}" srcOrd="2" destOrd="0" presId="urn:microsoft.com/office/officeart/2005/8/layout/vProcess5"/>
    <dgm:cxn modelId="{C9211214-3322-49C8-8058-93ECCA313D04}" type="presParOf" srcId="{52F804E8-1C9C-4798-ABE5-CDF93886E8D7}" destId="{E166DC18-2D8D-4A1F-8E42-D4EBB9EE5815}" srcOrd="3" destOrd="0" presId="urn:microsoft.com/office/officeart/2005/8/layout/vProcess5"/>
    <dgm:cxn modelId="{BF7DB567-F287-4D7F-96A5-26BC1F9FE271}" type="presParOf" srcId="{52F804E8-1C9C-4798-ABE5-CDF93886E8D7}" destId="{0FCD5E6B-2DDB-43C6-9257-52DC035D7891}" srcOrd="4" destOrd="0" presId="urn:microsoft.com/office/officeart/2005/8/layout/vProcess5"/>
    <dgm:cxn modelId="{FEA36AF2-990B-4E8F-A9F3-6F0938B10131}" type="presParOf" srcId="{52F804E8-1C9C-4798-ABE5-CDF93886E8D7}" destId="{3372A483-F938-4A40-84B1-36CB3F766106}" srcOrd="5" destOrd="0" presId="urn:microsoft.com/office/officeart/2005/8/layout/vProcess5"/>
    <dgm:cxn modelId="{B54BBAF0-EEF5-4BFF-ADCB-332AF2EDD320}" type="presParOf" srcId="{52F804E8-1C9C-4798-ABE5-CDF93886E8D7}" destId="{4B1F5849-A78F-4740-B7A2-833A66D9D16D}" srcOrd="6" destOrd="0" presId="urn:microsoft.com/office/officeart/2005/8/layout/vProcess5"/>
    <dgm:cxn modelId="{3FF96003-B0BC-4E84-A6D6-3FC4ED3983D7}" type="presParOf" srcId="{52F804E8-1C9C-4798-ABE5-CDF93886E8D7}" destId="{BACE2A8F-C7FC-4335-82EC-CD9F825AA24F}" srcOrd="7" destOrd="0" presId="urn:microsoft.com/office/officeart/2005/8/layout/vProcess5"/>
    <dgm:cxn modelId="{9FCBA2FC-C72E-465F-A202-AB1622E67158}" type="presParOf" srcId="{52F804E8-1C9C-4798-ABE5-CDF93886E8D7}" destId="{727927B8-BF44-426F-BBDC-BE2CD2E34EE6}" srcOrd="8" destOrd="0" presId="urn:microsoft.com/office/officeart/2005/8/layout/vProcess5"/>
    <dgm:cxn modelId="{09758992-2843-44E9-AA46-4621FCFF2E3B}" type="presParOf" srcId="{52F804E8-1C9C-4798-ABE5-CDF93886E8D7}" destId="{3C2490B9-4487-4C08-9779-EBCACEE8CB96}" srcOrd="9" destOrd="0" presId="urn:microsoft.com/office/officeart/2005/8/layout/vProcess5"/>
    <dgm:cxn modelId="{F6724DCC-9505-466E-A8DF-1E0AB34B346C}" type="presParOf" srcId="{52F804E8-1C9C-4798-ABE5-CDF93886E8D7}" destId="{DCF93B25-97D0-4F89-BF99-EF208A7ED124}" srcOrd="10" destOrd="0" presId="urn:microsoft.com/office/officeart/2005/8/layout/vProcess5"/>
    <dgm:cxn modelId="{F8ADDC81-CDAE-40C3-955D-BAB1A88836E1}" type="presParOf" srcId="{52F804E8-1C9C-4798-ABE5-CDF93886E8D7}" destId="{7E339647-2CEC-47DE-8DC5-592F694A11F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A5E820-A24D-428E-9794-645544C7B4E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463A05C-A2C7-45E7-91A2-3094C79F2008}">
      <dgm:prSet custT="1"/>
      <dgm:spPr/>
      <dgm:t>
        <a:bodyPr/>
        <a:lstStyle/>
        <a:p>
          <a:r>
            <a:rPr lang="en-US" sz="2000" b="1" dirty="0"/>
            <a:t>Laissez-faire </a:t>
          </a:r>
          <a:r>
            <a:rPr lang="en-US" sz="2000" b="1" dirty="0" err="1"/>
            <a:t>stil</a:t>
          </a:r>
          <a:endParaRPr lang="en-US" sz="2000" dirty="0"/>
        </a:p>
      </dgm:t>
    </dgm:pt>
    <dgm:pt modelId="{E3B3BC8F-3BC6-4BCE-9937-11475395CCBD}" type="parTrans" cxnId="{7D89F84B-AA20-4615-83DC-B308F67C789B}">
      <dgm:prSet/>
      <dgm:spPr/>
      <dgm:t>
        <a:bodyPr/>
        <a:lstStyle/>
        <a:p>
          <a:endParaRPr lang="en-US"/>
        </a:p>
      </dgm:t>
    </dgm:pt>
    <dgm:pt modelId="{975C01D9-FCE8-4654-88FC-9A5A0F48DEF6}" type="sibTrans" cxnId="{7D89F84B-AA20-4615-83DC-B308F67C789B}">
      <dgm:prSet/>
      <dgm:spPr/>
      <dgm:t>
        <a:bodyPr/>
        <a:lstStyle/>
        <a:p>
          <a:endParaRPr lang="en-US"/>
        </a:p>
      </dgm:t>
    </dgm:pt>
    <dgm:pt modelId="{2D6C4C00-E5FE-480C-A0FE-A5F60013E5FE}">
      <dgm:prSet custT="1"/>
      <dgm:spPr/>
      <dgm:t>
        <a:bodyPr/>
        <a:lstStyle/>
        <a:p>
          <a:r>
            <a:rPr lang="en-US" sz="2000" dirty="0"/>
            <a:t>– </a:t>
          </a:r>
          <a:r>
            <a:rPr lang="en-US" sz="2000" dirty="0" err="1"/>
            <a:t>zaposlenici</a:t>
          </a:r>
          <a:r>
            <a:rPr lang="en-US" sz="2000" dirty="0"/>
            <a:t> </a:t>
          </a:r>
          <a:r>
            <a:rPr lang="en-US" sz="2000" dirty="0" err="1"/>
            <a:t>imaju</a:t>
          </a:r>
          <a:r>
            <a:rPr lang="en-US" sz="2000" dirty="0"/>
            <a:t> </a:t>
          </a:r>
          <a:r>
            <a:rPr lang="en-US" sz="2000" dirty="0" err="1"/>
            <a:t>veliku</a:t>
          </a:r>
          <a:r>
            <a:rPr lang="en-US" sz="2000" dirty="0"/>
            <a:t> </a:t>
          </a:r>
          <a:r>
            <a:rPr lang="en-US" sz="2000" dirty="0" err="1"/>
            <a:t>slobodu</a:t>
          </a:r>
          <a:endParaRPr lang="en-US" sz="2000" dirty="0"/>
        </a:p>
      </dgm:t>
    </dgm:pt>
    <dgm:pt modelId="{47A00C62-2230-43E9-9F1F-E6C9BE602ED9}" type="parTrans" cxnId="{43FB37FB-857F-40FA-A334-C2E400A6AFB2}">
      <dgm:prSet/>
      <dgm:spPr/>
      <dgm:t>
        <a:bodyPr/>
        <a:lstStyle/>
        <a:p>
          <a:endParaRPr lang="en-US"/>
        </a:p>
      </dgm:t>
    </dgm:pt>
    <dgm:pt modelId="{8902B52A-B808-4644-B119-9F020BDDD9DE}" type="sibTrans" cxnId="{43FB37FB-857F-40FA-A334-C2E400A6AFB2}">
      <dgm:prSet/>
      <dgm:spPr/>
      <dgm:t>
        <a:bodyPr/>
        <a:lstStyle/>
        <a:p>
          <a:endParaRPr lang="en-US"/>
        </a:p>
      </dgm:t>
    </dgm:pt>
    <dgm:pt modelId="{65AB5716-11F9-4510-A7B2-16594781A822}">
      <dgm:prSet custT="1"/>
      <dgm:spPr/>
      <dgm:t>
        <a:bodyPr/>
        <a:lstStyle/>
        <a:p>
          <a:r>
            <a:rPr lang="hr-HR" sz="2000" dirty="0"/>
            <a:t>Prednosti: daje zadaće i očekuje kreativna rješenja i uspjeh</a:t>
          </a:r>
          <a:endParaRPr lang="en-US" sz="2000" dirty="0"/>
        </a:p>
      </dgm:t>
    </dgm:pt>
    <dgm:pt modelId="{0FBA4426-6BAA-4F49-A07A-6B564EF2ABDE}" type="parTrans" cxnId="{E9F01C7B-3F50-4EA1-8C31-10A1C471184B}">
      <dgm:prSet/>
      <dgm:spPr/>
      <dgm:t>
        <a:bodyPr/>
        <a:lstStyle/>
        <a:p>
          <a:endParaRPr lang="en-US"/>
        </a:p>
      </dgm:t>
    </dgm:pt>
    <dgm:pt modelId="{3ADEB297-DABE-43F4-8589-87F2BBB0DDD1}" type="sibTrans" cxnId="{E9F01C7B-3F50-4EA1-8C31-10A1C471184B}">
      <dgm:prSet/>
      <dgm:spPr/>
      <dgm:t>
        <a:bodyPr/>
        <a:lstStyle/>
        <a:p>
          <a:endParaRPr lang="en-US"/>
        </a:p>
      </dgm:t>
    </dgm:pt>
    <dgm:pt modelId="{BAEAC906-48E9-4D40-8D17-721B28858606}">
      <dgm:prSet custT="1"/>
      <dgm:spPr/>
      <dgm:t>
        <a:bodyPr/>
        <a:lstStyle/>
        <a:p>
          <a:r>
            <a:rPr lang="hr-HR" sz="2000" dirty="0"/>
            <a:t>Nedostaci: funkcionira kada su ljudi stručni u obavljanju svog posla (</a:t>
          </a:r>
          <a:r>
            <a:rPr lang="hr-HR" sz="2000" dirty="0" err="1"/>
            <a:t>npr</a:t>
          </a:r>
          <a:r>
            <a:rPr lang="hr-HR" sz="2000" dirty="0"/>
            <a:t> znanstveni timovi)</a:t>
          </a:r>
          <a:endParaRPr lang="en-US" sz="2000" dirty="0"/>
        </a:p>
      </dgm:t>
    </dgm:pt>
    <dgm:pt modelId="{25E94676-0B67-44F6-893D-B3DF5F56E94C}" type="parTrans" cxnId="{DFDE65A3-17EB-4991-B471-0E4A2DA39686}">
      <dgm:prSet/>
      <dgm:spPr/>
      <dgm:t>
        <a:bodyPr/>
        <a:lstStyle/>
        <a:p>
          <a:endParaRPr lang="en-US"/>
        </a:p>
      </dgm:t>
    </dgm:pt>
    <dgm:pt modelId="{528FA57D-AA13-4C45-8F3F-3F4EC78D9282}" type="sibTrans" cxnId="{DFDE65A3-17EB-4991-B471-0E4A2DA39686}">
      <dgm:prSet/>
      <dgm:spPr/>
      <dgm:t>
        <a:bodyPr/>
        <a:lstStyle/>
        <a:p>
          <a:endParaRPr lang="en-US"/>
        </a:p>
      </dgm:t>
    </dgm:pt>
    <dgm:pt modelId="{6C8EABBD-FD2A-490B-BBF0-738E9D594969}" type="pres">
      <dgm:prSet presAssocID="{87A5E820-A24D-428E-9794-645544C7B4E9}" presName="outerComposite" presStyleCnt="0">
        <dgm:presLayoutVars>
          <dgm:chMax val="5"/>
          <dgm:dir/>
          <dgm:resizeHandles val="exact"/>
        </dgm:presLayoutVars>
      </dgm:prSet>
      <dgm:spPr/>
    </dgm:pt>
    <dgm:pt modelId="{64599CA6-F043-48FD-B1E5-A1BED1D7F819}" type="pres">
      <dgm:prSet presAssocID="{87A5E820-A24D-428E-9794-645544C7B4E9}" presName="dummyMaxCanvas" presStyleCnt="0">
        <dgm:presLayoutVars/>
      </dgm:prSet>
      <dgm:spPr/>
    </dgm:pt>
    <dgm:pt modelId="{50424642-A618-4579-9105-DEF9DA10E295}" type="pres">
      <dgm:prSet presAssocID="{87A5E820-A24D-428E-9794-645544C7B4E9}" presName="FourNodes_1" presStyleLbl="node1" presStyleIdx="0" presStyleCnt="4">
        <dgm:presLayoutVars>
          <dgm:bulletEnabled val="1"/>
        </dgm:presLayoutVars>
      </dgm:prSet>
      <dgm:spPr/>
    </dgm:pt>
    <dgm:pt modelId="{5B260F5E-4CE9-49F8-AF5B-39DE9EAD5CF2}" type="pres">
      <dgm:prSet presAssocID="{87A5E820-A24D-428E-9794-645544C7B4E9}" presName="FourNodes_2" presStyleLbl="node1" presStyleIdx="1" presStyleCnt="4">
        <dgm:presLayoutVars>
          <dgm:bulletEnabled val="1"/>
        </dgm:presLayoutVars>
      </dgm:prSet>
      <dgm:spPr/>
    </dgm:pt>
    <dgm:pt modelId="{51A2C93E-7297-40D5-B190-C8110574B406}" type="pres">
      <dgm:prSet presAssocID="{87A5E820-A24D-428E-9794-645544C7B4E9}" presName="FourNodes_3" presStyleLbl="node1" presStyleIdx="2" presStyleCnt="4">
        <dgm:presLayoutVars>
          <dgm:bulletEnabled val="1"/>
        </dgm:presLayoutVars>
      </dgm:prSet>
      <dgm:spPr/>
    </dgm:pt>
    <dgm:pt modelId="{9CC6DF40-FBFB-47EA-85B4-29206C3ED249}" type="pres">
      <dgm:prSet presAssocID="{87A5E820-A24D-428E-9794-645544C7B4E9}" presName="FourNodes_4" presStyleLbl="node1" presStyleIdx="3" presStyleCnt="4">
        <dgm:presLayoutVars>
          <dgm:bulletEnabled val="1"/>
        </dgm:presLayoutVars>
      </dgm:prSet>
      <dgm:spPr/>
    </dgm:pt>
    <dgm:pt modelId="{D152F115-D543-4BCA-A11F-1388A6912542}" type="pres">
      <dgm:prSet presAssocID="{87A5E820-A24D-428E-9794-645544C7B4E9}" presName="FourConn_1-2" presStyleLbl="fgAccFollowNode1" presStyleIdx="0" presStyleCnt="3">
        <dgm:presLayoutVars>
          <dgm:bulletEnabled val="1"/>
        </dgm:presLayoutVars>
      </dgm:prSet>
      <dgm:spPr/>
    </dgm:pt>
    <dgm:pt modelId="{20DBE16E-4383-4BD9-8CAA-A19E19BB2AAD}" type="pres">
      <dgm:prSet presAssocID="{87A5E820-A24D-428E-9794-645544C7B4E9}" presName="FourConn_2-3" presStyleLbl="fgAccFollowNode1" presStyleIdx="1" presStyleCnt="3">
        <dgm:presLayoutVars>
          <dgm:bulletEnabled val="1"/>
        </dgm:presLayoutVars>
      </dgm:prSet>
      <dgm:spPr/>
    </dgm:pt>
    <dgm:pt modelId="{601DCA46-CA0E-4D4E-AE07-4728A67284BA}" type="pres">
      <dgm:prSet presAssocID="{87A5E820-A24D-428E-9794-645544C7B4E9}" presName="FourConn_3-4" presStyleLbl="fgAccFollowNode1" presStyleIdx="2" presStyleCnt="3">
        <dgm:presLayoutVars>
          <dgm:bulletEnabled val="1"/>
        </dgm:presLayoutVars>
      </dgm:prSet>
      <dgm:spPr/>
    </dgm:pt>
    <dgm:pt modelId="{25D7A606-5EAB-47F2-B34C-58B51EBBEE98}" type="pres">
      <dgm:prSet presAssocID="{87A5E820-A24D-428E-9794-645544C7B4E9}" presName="FourNodes_1_text" presStyleLbl="node1" presStyleIdx="3" presStyleCnt="4">
        <dgm:presLayoutVars>
          <dgm:bulletEnabled val="1"/>
        </dgm:presLayoutVars>
      </dgm:prSet>
      <dgm:spPr/>
    </dgm:pt>
    <dgm:pt modelId="{C0620532-B46B-45A7-A34B-5F2DF0C2F3B9}" type="pres">
      <dgm:prSet presAssocID="{87A5E820-A24D-428E-9794-645544C7B4E9}" presName="FourNodes_2_text" presStyleLbl="node1" presStyleIdx="3" presStyleCnt="4">
        <dgm:presLayoutVars>
          <dgm:bulletEnabled val="1"/>
        </dgm:presLayoutVars>
      </dgm:prSet>
      <dgm:spPr/>
    </dgm:pt>
    <dgm:pt modelId="{87AB814C-3935-4634-8230-47AC5B7F785C}" type="pres">
      <dgm:prSet presAssocID="{87A5E820-A24D-428E-9794-645544C7B4E9}" presName="FourNodes_3_text" presStyleLbl="node1" presStyleIdx="3" presStyleCnt="4">
        <dgm:presLayoutVars>
          <dgm:bulletEnabled val="1"/>
        </dgm:presLayoutVars>
      </dgm:prSet>
      <dgm:spPr/>
    </dgm:pt>
    <dgm:pt modelId="{013784C3-ED75-4EA7-A0D6-B0087611205D}" type="pres">
      <dgm:prSet presAssocID="{87A5E820-A24D-428E-9794-645544C7B4E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8A33C00-63D9-4B4C-913A-D0695D1A1AD6}" type="presOf" srcId="{3ADEB297-DABE-43F4-8589-87F2BBB0DDD1}" destId="{601DCA46-CA0E-4D4E-AE07-4728A67284BA}" srcOrd="0" destOrd="0" presId="urn:microsoft.com/office/officeart/2005/8/layout/vProcess5"/>
    <dgm:cxn modelId="{A1AC9C03-523B-4B7C-8368-05FD4BD1927E}" type="presOf" srcId="{65AB5716-11F9-4510-A7B2-16594781A822}" destId="{51A2C93E-7297-40D5-B190-C8110574B406}" srcOrd="0" destOrd="0" presId="urn:microsoft.com/office/officeart/2005/8/layout/vProcess5"/>
    <dgm:cxn modelId="{C2B7DB2C-2CC3-434E-A8FD-4E58B81E5DCB}" type="presOf" srcId="{5463A05C-A2C7-45E7-91A2-3094C79F2008}" destId="{50424642-A618-4579-9105-DEF9DA10E295}" srcOrd="0" destOrd="0" presId="urn:microsoft.com/office/officeart/2005/8/layout/vProcess5"/>
    <dgm:cxn modelId="{FFF23C2D-C497-4845-A862-6528E2B2B836}" type="presOf" srcId="{BAEAC906-48E9-4D40-8D17-721B28858606}" destId="{013784C3-ED75-4EA7-A0D6-B0087611205D}" srcOrd="1" destOrd="0" presId="urn:microsoft.com/office/officeart/2005/8/layout/vProcess5"/>
    <dgm:cxn modelId="{72209F30-870F-465C-9830-5ECEF77F0971}" type="presOf" srcId="{65AB5716-11F9-4510-A7B2-16594781A822}" destId="{87AB814C-3935-4634-8230-47AC5B7F785C}" srcOrd="1" destOrd="0" presId="urn:microsoft.com/office/officeart/2005/8/layout/vProcess5"/>
    <dgm:cxn modelId="{DFAFEF32-0FC6-4E55-852D-7968E528D4CB}" type="presOf" srcId="{2D6C4C00-E5FE-480C-A0FE-A5F60013E5FE}" destId="{C0620532-B46B-45A7-A34B-5F2DF0C2F3B9}" srcOrd="1" destOrd="0" presId="urn:microsoft.com/office/officeart/2005/8/layout/vProcess5"/>
    <dgm:cxn modelId="{52833C36-2BFB-4F8B-A9E8-4EFE6402D70F}" type="presOf" srcId="{8902B52A-B808-4644-B119-9F020BDDD9DE}" destId="{20DBE16E-4383-4BD9-8CAA-A19E19BB2AAD}" srcOrd="0" destOrd="0" presId="urn:microsoft.com/office/officeart/2005/8/layout/vProcess5"/>
    <dgm:cxn modelId="{793A9764-E004-4986-8D63-35EA2B22831A}" type="presOf" srcId="{87A5E820-A24D-428E-9794-645544C7B4E9}" destId="{6C8EABBD-FD2A-490B-BBF0-738E9D594969}" srcOrd="0" destOrd="0" presId="urn:microsoft.com/office/officeart/2005/8/layout/vProcess5"/>
    <dgm:cxn modelId="{FC543468-B37B-4858-9CF6-3E5476257512}" type="presOf" srcId="{975C01D9-FCE8-4654-88FC-9A5A0F48DEF6}" destId="{D152F115-D543-4BCA-A11F-1388A6912542}" srcOrd="0" destOrd="0" presId="urn:microsoft.com/office/officeart/2005/8/layout/vProcess5"/>
    <dgm:cxn modelId="{7D89F84B-AA20-4615-83DC-B308F67C789B}" srcId="{87A5E820-A24D-428E-9794-645544C7B4E9}" destId="{5463A05C-A2C7-45E7-91A2-3094C79F2008}" srcOrd="0" destOrd="0" parTransId="{E3B3BC8F-3BC6-4BCE-9937-11475395CCBD}" sibTransId="{975C01D9-FCE8-4654-88FC-9A5A0F48DEF6}"/>
    <dgm:cxn modelId="{E9F01C7B-3F50-4EA1-8C31-10A1C471184B}" srcId="{87A5E820-A24D-428E-9794-645544C7B4E9}" destId="{65AB5716-11F9-4510-A7B2-16594781A822}" srcOrd="2" destOrd="0" parTransId="{0FBA4426-6BAA-4F49-A07A-6B564EF2ABDE}" sibTransId="{3ADEB297-DABE-43F4-8589-87F2BBB0DDD1}"/>
    <dgm:cxn modelId="{DFDE65A3-17EB-4991-B471-0E4A2DA39686}" srcId="{87A5E820-A24D-428E-9794-645544C7B4E9}" destId="{BAEAC906-48E9-4D40-8D17-721B28858606}" srcOrd="3" destOrd="0" parTransId="{25E94676-0B67-44F6-893D-B3DF5F56E94C}" sibTransId="{528FA57D-AA13-4C45-8F3F-3F4EC78D9282}"/>
    <dgm:cxn modelId="{714568CB-07DE-4C55-9474-9228D610671C}" type="presOf" srcId="{5463A05C-A2C7-45E7-91A2-3094C79F2008}" destId="{25D7A606-5EAB-47F2-B34C-58B51EBBEE98}" srcOrd="1" destOrd="0" presId="urn:microsoft.com/office/officeart/2005/8/layout/vProcess5"/>
    <dgm:cxn modelId="{249D73DC-8777-4828-B8EE-9920E7EDAD26}" type="presOf" srcId="{2D6C4C00-E5FE-480C-A0FE-A5F60013E5FE}" destId="{5B260F5E-4CE9-49F8-AF5B-39DE9EAD5CF2}" srcOrd="0" destOrd="0" presId="urn:microsoft.com/office/officeart/2005/8/layout/vProcess5"/>
    <dgm:cxn modelId="{ED18ECF7-0AF7-43BB-A970-39DA356AC7E0}" type="presOf" srcId="{BAEAC906-48E9-4D40-8D17-721B28858606}" destId="{9CC6DF40-FBFB-47EA-85B4-29206C3ED249}" srcOrd="0" destOrd="0" presId="urn:microsoft.com/office/officeart/2005/8/layout/vProcess5"/>
    <dgm:cxn modelId="{43FB37FB-857F-40FA-A334-C2E400A6AFB2}" srcId="{87A5E820-A24D-428E-9794-645544C7B4E9}" destId="{2D6C4C00-E5FE-480C-A0FE-A5F60013E5FE}" srcOrd="1" destOrd="0" parTransId="{47A00C62-2230-43E9-9F1F-E6C9BE602ED9}" sibTransId="{8902B52A-B808-4644-B119-9F020BDDD9DE}"/>
    <dgm:cxn modelId="{5005AEC7-89F6-4D1D-A751-F40647261285}" type="presParOf" srcId="{6C8EABBD-FD2A-490B-BBF0-738E9D594969}" destId="{64599CA6-F043-48FD-B1E5-A1BED1D7F819}" srcOrd="0" destOrd="0" presId="urn:microsoft.com/office/officeart/2005/8/layout/vProcess5"/>
    <dgm:cxn modelId="{D992E2ED-A10A-4319-8C2E-4D4E7D442ED0}" type="presParOf" srcId="{6C8EABBD-FD2A-490B-BBF0-738E9D594969}" destId="{50424642-A618-4579-9105-DEF9DA10E295}" srcOrd="1" destOrd="0" presId="urn:microsoft.com/office/officeart/2005/8/layout/vProcess5"/>
    <dgm:cxn modelId="{F20664E4-339B-4CCD-9A0B-FF6735E23EB8}" type="presParOf" srcId="{6C8EABBD-FD2A-490B-BBF0-738E9D594969}" destId="{5B260F5E-4CE9-49F8-AF5B-39DE9EAD5CF2}" srcOrd="2" destOrd="0" presId="urn:microsoft.com/office/officeart/2005/8/layout/vProcess5"/>
    <dgm:cxn modelId="{7B5BE2DE-5328-464B-9FB1-98E289C1532F}" type="presParOf" srcId="{6C8EABBD-FD2A-490B-BBF0-738E9D594969}" destId="{51A2C93E-7297-40D5-B190-C8110574B406}" srcOrd="3" destOrd="0" presId="urn:microsoft.com/office/officeart/2005/8/layout/vProcess5"/>
    <dgm:cxn modelId="{64E9F700-933B-46E9-9C78-B1630F55AFDF}" type="presParOf" srcId="{6C8EABBD-FD2A-490B-BBF0-738E9D594969}" destId="{9CC6DF40-FBFB-47EA-85B4-29206C3ED249}" srcOrd="4" destOrd="0" presId="urn:microsoft.com/office/officeart/2005/8/layout/vProcess5"/>
    <dgm:cxn modelId="{6E678C86-FACA-4192-831E-C655EF5085AF}" type="presParOf" srcId="{6C8EABBD-FD2A-490B-BBF0-738E9D594969}" destId="{D152F115-D543-4BCA-A11F-1388A6912542}" srcOrd="5" destOrd="0" presId="urn:microsoft.com/office/officeart/2005/8/layout/vProcess5"/>
    <dgm:cxn modelId="{EE335AA4-36A1-48C0-A462-884CF21D188D}" type="presParOf" srcId="{6C8EABBD-FD2A-490B-BBF0-738E9D594969}" destId="{20DBE16E-4383-4BD9-8CAA-A19E19BB2AAD}" srcOrd="6" destOrd="0" presId="urn:microsoft.com/office/officeart/2005/8/layout/vProcess5"/>
    <dgm:cxn modelId="{DB518AAD-C328-4453-A6BA-49247FB22EAF}" type="presParOf" srcId="{6C8EABBD-FD2A-490B-BBF0-738E9D594969}" destId="{601DCA46-CA0E-4D4E-AE07-4728A67284BA}" srcOrd="7" destOrd="0" presId="urn:microsoft.com/office/officeart/2005/8/layout/vProcess5"/>
    <dgm:cxn modelId="{D0783DE9-5785-4C07-9DFE-BCDAAFC32F27}" type="presParOf" srcId="{6C8EABBD-FD2A-490B-BBF0-738E9D594969}" destId="{25D7A606-5EAB-47F2-B34C-58B51EBBEE98}" srcOrd="8" destOrd="0" presId="urn:microsoft.com/office/officeart/2005/8/layout/vProcess5"/>
    <dgm:cxn modelId="{1B5738D9-DC17-4564-9B9E-98DF4EC59392}" type="presParOf" srcId="{6C8EABBD-FD2A-490B-BBF0-738E9D594969}" destId="{C0620532-B46B-45A7-A34B-5F2DF0C2F3B9}" srcOrd="9" destOrd="0" presId="urn:microsoft.com/office/officeart/2005/8/layout/vProcess5"/>
    <dgm:cxn modelId="{D2F26136-89CA-47F6-A9C4-DF0D7C2B1888}" type="presParOf" srcId="{6C8EABBD-FD2A-490B-BBF0-738E9D594969}" destId="{87AB814C-3935-4634-8230-47AC5B7F785C}" srcOrd="10" destOrd="0" presId="urn:microsoft.com/office/officeart/2005/8/layout/vProcess5"/>
    <dgm:cxn modelId="{3A2E0C91-9BB8-42FB-BBF6-4DFD430DEE9C}" type="presParOf" srcId="{6C8EABBD-FD2A-490B-BBF0-738E9D594969}" destId="{013784C3-ED75-4EA7-A0D6-B0087611205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D9FD2D-B903-425F-8EE5-CE198BB29652}">
      <dsp:nvSpPr>
        <dsp:cNvPr id="0" name=""/>
        <dsp:cNvSpPr/>
      </dsp:nvSpPr>
      <dsp:spPr>
        <a:xfrm>
          <a:off x="0" y="1977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B4C82-6C5C-4C78-AF36-71B00FD53FAB}">
      <dsp:nvSpPr>
        <dsp:cNvPr id="0" name=""/>
        <dsp:cNvSpPr/>
      </dsp:nvSpPr>
      <dsp:spPr>
        <a:xfrm>
          <a:off x="0" y="1977"/>
          <a:ext cx="7772400" cy="67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Vertikalna</a:t>
          </a:r>
          <a:r>
            <a:rPr lang="en-US" sz="2400" b="1" kern="1200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sz="24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komunikacija</a:t>
          </a:r>
          <a:endParaRPr lang="en-US" sz="24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0" y="1977"/>
        <a:ext cx="7772400" cy="674472"/>
      </dsp:txXfrm>
    </dsp:sp>
    <dsp:sp modelId="{EF22D5CA-8E9A-4C62-BA91-7DD975166DCB}">
      <dsp:nvSpPr>
        <dsp:cNvPr id="0" name=""/>
        <dsp:cNvSpPr/>
      </dsp:nvSpPr>
      <dsp:spPr>
        <a:xfrm>
          <a:off x="0" y="676450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CAA1FC-2DBB-4892-A8A6-298ECC71D2E9}">
      <dsp:nvSpPr>
        <dsp:cNvPr id="0" name=""/>
        <dsp:cNvSpPr/>
      </dsp:nvSpPr>
      <dsp:spPr>
        <a:xfrm>
          <a:off x="0" y="676450"/>
          <a:ext cx="7772400" cy="67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- </a:t>
          </a:r>
          <a:r>
            <a:rPr lang="en-US" sz="2400" kern="1200" dirty="0"/>
            <a:t> </a:t>
          </a:r>
          <a:r>
            <a:rPr lang="en-US" sz="2400" kern="1200" dirty="0" err="1"/>
            <a:t>između</a:t>
          </a:r>
          <a:r>
            <a:rPr lang="en-US" sz="2400" kern="1200" dirty="0"/>
            <a:t> </a:t>
          </a:r>
          <a:r>
            <a:rPr lang="en-US" sz="2400" kern="1200" dirty="0" err="1"/>
            <a:t>različitih</a:t>
          </a:r>
          <a:r>
            <a:rPr lang="en-US" sz="2400" kern="1200" dirty="0"/>
            <a:t> </a:t>
          </a:r>
          <a:r>
            <a:rPr lang="en-US" sz="2400" kern="1200" dirty="0" err="1"/>
            <a:t>razina</a:t>
          </a:r>
          <a:r>
            <a:rPr lang="en-US" sz="2400" kern="1200" dirty="0"/>
            <a:t> </a:t>
          </a:r>
          <a:r>
            <a:rPr lang="en-US" sz="2400" kern="1200" dirty="0" err="1"/>
            <a:t>organizacije</a:t>
          </a:r>
          <a:endParaRPr lang="en-US" sz="2400" kern="1200" dirty="0"/>
        </a:p>
      </dsp:txBody>
      <dsp:txXfrm>
        <a:off x="0" y="676450"/>
        <a:ext cx="7772400" cy="674472"/>
      </dsp:txXfrm>
    </dsp:sp>
    <dsp:sp modelId="{8EBB22F3-9E1E-40C2-B53A-A7FAEDEE9B29}">
      <dsp:nvSpPr>
        <dsp:cNvPr id="0" name=""/>
        <dsp:cNvSpPr/>
      </dsp:nvSpPr>
      <dsp:spPr>
        <a:xfrm>
          <a:off x="0" y="1350923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571FC9-0D27-444A-A59C-DEC694F44DE6}">
      <dsp:nvSpPr>
        <dsp:cNvPr id="0" name=""/>
        <dsp:cNvSpPr/>
      </dsp:nvSpPr>
      <dsp:spPr>
        <a:xfrm>
          <a:off x="0" y="1350923"/>
          <a:ext cx="7772400" cy="67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Horizontalna</a:t>
          </a:r>
          <a:r>
            <a:rPr lang="en-US" sz="2400" b="1" kern="1200" dirty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en-US" sz="2400" b="1" kern="1200" dirty="0" err="1">
              <a:solidFill>
                <a:schemeClr val="accent2">
                  <a:lumMod val="60000"/>
                  <a:lumOff val="40000"/>
                </a:schemeClr>
              </a:solidFill>
            </a:rPr>
            <a:t>komunikacija</a:t>
          </a:r>
          <a:endParaRPr lang="en-US" sz="24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0" y="1350923"/>
        <a:ext cx="7772400" cy="674472"/>
      </dsp:txXfrm>
    </dsp:sp>
    <dsp:sp modelId="{FD566D79-8771-469E-B26C-5D6CEFE398B0}">
      <dsp:nvSpPr>
        <dsp:cNvPr id="0" name=""/>
        <dsp:cNvSpPr/>
      </dsp:nvSpPr>
      <dsp:spPr>
        <a:xfrm>
          <a:off x="0" y="2025395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BD29F-C6B2-4F25-B28D-ACD686FF2FEF}">
      <dsp:nvSpPr>
        <dsp:cNvPr id="0" name=""/>
        <dsp:cNvSpPr/>
      </dsp:nvSpPr>
      <dsp:spPr>
        <a:xfrm>
          <a:off x="0" y="2025396"/>
          <a:ext cx="7772400" cy="67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- </a:t>
          </a:r>
          <a:r>
            <a:rPr lang="en-US" sz="2400" kern="1200"/>
            <a:t> između zaposlenika na istoj razini</a:t>
          </a:r>
        </a:p>
      </dsp:txBody>
      <dsp:txXfrm>
        <a:off x="0" y="2025396"/>
        <a:ext cx="7772400" cy="674472"/>
      </dsp:txXfrm>
    </dsp:sp>
    <dsp:sp modelId="{72C353D5-E038-4CFA-A704-EEB7704CAD3B}">
      <dsp:nvSpPr>
        <dsp:cNvPr id="0" name=""/>
        <dsp:cNvSpPr/>
      </dsp:nvSpPr>
      <dsp:spPr>
        <a:xfrm>
          <a:off x="0" y="2699868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C537EA-7DFC-48EA-BF6D-BC2022B93F1E}">
      <dsp:nvSpPr>
        <dsp:cNvPr id="0" name=""/>
        <dsp:cNvSpPr/>
      </dsp:nvSpPr>
      <dsp:spPr>
        <a:xfrm>
          <a:off x="0" y="2699868"/>
          <a:ext cx="7772400" cy="67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Dijagonalna</a:t>
          </a:r>
          <a:r>
            <a:rPr lang="en-US" sz="2400" b="1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 </a:t>
          </a:r>
          <a:r>
            <a:rPr lang="en-US" sz="2400" b="1" kern="1200" dirty="0" err="1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komunikacija</a:t>
          </a:r>
          <a:endParaRPr lang="en-US" sz="2400" b="1" kern="1200" dirty="0">
            <a:solidFill>
              <a:srgbClr val="9B2D1F">
                <a:lumMod val="60000"/>
                <a:lumOff val="40000"/>
              </a:srgbClr>
            </a:solidFill>
            <a:latin typeface="Rockwell" panose="02060603020205020403"/>
            <a:ea typeface="+mn-ea"/>
            <a:cs typeface="+mn-cs"/>
          </a:endParaRPr>
        </a:p>
      </dsp:txBody>
      <dsp:txXfrm>
        <a:off x="0" y="2699868"/>
        <a:ext cx="7772400" cy="674472"/>
      </dsp:txXfrm>
    </dsp:sp>
    <dsp:sp modelId="{8AC622BC-79F5-4E0D-8B57-879C6B7B4AAC}">
      <dsp:nvSpPr>
        <dsp:cNvPr id="0" name=""/>
        <dsp:cNvSpPr/>
      </dsp:nvSpPr>
      <dsp:spPr>
        <a:xfrm>
          <a:off x="0" y="3374341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35FCD-122D-4067-B6AC-D929D1A63628}">
      <dsp:nvSpPr>
        <dsp:cNvPr id="0" name=""/>
        <dsp:cNvSpPr/>
      </dsp:nvSpPr>
      <dsp:spPr>
        <a:xfrm>
          <a:off x="0" y="3374341"/>
          <a:ext cx="7772400" cy="67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- </a:t>
          </a:r>
          <a:r>
            <a:rPr lang="en-US" sz="2400" kern="1200" dirty="0" err="1"/>
            <a:t>između</a:t>
          </a:r>
          <a:r>
            <a:rPr lang="en-US" sz="2400" kern="1200" dirty="0"/>
            <a:t> </a:t>
          </a:r>
          <a:r>
            <a:rPr lang="en-US" sz="2400" kern="1200" dirty="0" err="1"/>
            <a:t>različitih</a:t>
          </a:r>
          <a:r>
            <a:rPr lang="en-US" sz="2400" kern="1200" dirty="0"/>
            <a:t> </a:t>
          </a:r>
          <a:r>
            <a:rPr lang="en-US" sz="2400" kern="1200" dirty="0" err="1"/>
            <a:t>odjela</a:t>
          </a:r>
          <a:r>
            <a:rPr lang="en-US" sz="2400" kern="1200" dirty="0"/>
            <a:t> </a:t>
          </a:r>
          <a:r>
            <a:rPr lang="en-US" sz="2400" kern="1200" dirty="0" err="1"/>
            <a:t>i</a:t>
          </a:r>
          <a:r>
            <a:rPr lang="en-US" sz="2400" kern="1200" dirty="0"/>
            <a:t> </a:t>
          </a:r>
          <a:r>
            <a:rPr lang="en-US" sz="2400" kern="1200" dirty="0" err="1"/>
            <a:t>razina</a:t>
          </a:r>
          <a:endParaRPr lang="en-US" sz="2400" kern="1200" dirty="0"/>
        </a:p>
      </dsp:txBody>
      <dsp:txXfrm>
        <a:off x="0" y="3374341"/>
        <a:ext cx="7772400" cy="6744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F04DE-53A5-47A2-AC7B-5AF31B79CB94}">
      <dsp:nvSpPr>
        <dsp:cNvPr id="0" name=""/>
        <dsp:cNvSpPr/>
      </dsp:nvSpPr>
      <dsp:spPr>
        <a:xfrm>
          <a:off x="0" y="276588"/>
          <a:ext cx="2357437" cy="14144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loše formulirane poruke</a:t>
          </a:r>
        </a:p>
      </dsp:txBody>
      <dsp:txXfrm>
        <a:off x="0" y="276588"/>
        <a:ext cx="2357437" cy="1414462"/>
      </dsp:txXfrm>
    </dsp:sp>
    <dsp:sp modelId="{901F2337-67CB-4EA8-92A3-8C59A8E6629C}">
      <dsp:nvSpPr>
        <dsp:cNvPr id="0" name=""/>
        <dsp:cNvSpPr/>
      </dsp:nvSpPr>
      <dsp:spPr>
        <a:xfrm>
          <a:off x="2593181" y="276588"/>
          <a:ext cx="2357437" cy="1414462"/>
        </a:xfrm>
        <a:prstGeom prst="rect">
          <a:avLst/>
        </a:prstGeom>
        <a:solidFill>
          <a:schemeClr val="accent5">
            <a:hueOff val="-4264624"/>
            <a:satOff val="2424"/>
            <a:lumOff val="-2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nepažljivo</a:t>
          </a:r>
          <a:r>
            <a:rPr lang="en-US" sz="2200" kern="1200" dirty="0"/>
            <a:t> </a:t>
          </a:r>
          <a:r>
            <a:rPr lang="en-US" sz="2200" kern="1200" dirty="0" err="1"/>
            <a:t>slušanj</a:t>
          </a:r>
          <a:r>
            <a:rPr lang="hr-HR" sz="2200" kern="1200" dirty="0"/>
            <a:t>e</a:t>
          </a:r>
          <a:endParaRPr lang="en-US" sz="2200" kern="1200" dirty="0"/>
        </a:p>
      </dsp:txBody>
      <dsp:txXfrm>
        <a:off x="2593181" y="276588"/>
        <a:ext cx="2357437" cy="1414462"/>
      </dsp:txXfrm>
    </dsp:sp>
    <dsp:sp modelId="{DC65DABF-E9B5-4F3C-8E01-04E4F3AAA10C}">
      <dsp:nvSpPr>
        <dsp:cNvPr id="0" name=""/>
        <dsp:cNvSpPr/>
      </dsp:nvSpPr>
      <dsp:spPr>
        <a:xfrm>
          <a:off x="5186362" y="276588"/>
          <a:ext cx="2357437" cy="1414462"/>
        </a:xfrm>
        <a:prstGeom prst="rect">
          <a:avLst/>
        </a:prstGeom>
        <a:solidFill>
          <a:schemeClr val="accent5">
            <a:hueOff val="-8529249"/>
            <a:satOff val="4848"/>
            <a:lumOff val="-4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pogrešno</a:t>
          </a:r>
          <a:r>
            <a:rPr lang="en-US" sz="2200" kern="1200" dirty="0"/>
            <a:t> </a:t>
          </a:r>
          <a:r>
            <a:rPr lang="en-US" sz="2200" kern="1200" dirty="0" err="1"/>
            <a:t>zaključivanj</a:t>
          </a:r>
          <a:r>
            <a:rPr lang="hr-HR" sz="2200" kern="1200" dirty="0"/>
            <a:t>e</a:t>
          </a:r>
          <a:endParaRPr lang="en-US" sz="2200" kern="1200" dirty="0"/>
        </a:p>
      </dsp:txBody>
      <dsp:txXfrm>
        <a:off x="5186362" y="276588"/>
        <a:ext cx="2357437" cy="1414462"/>
      </dsp:txXfrm>
    </dsp:sp>
    <dsp:sp modelId="{A07AD781-8E4E-40F6-A4AB-F9A62CFE2F9D}">
      <dsp:nvSpPr>
        <dsp:cNvPr id="0" name=""/>
        <dsp:cNvSpPr/>
      </dsp:nvSpPr>
      <dsp:spPr>
        <a:xfrm>
          <a:off x="0" y="1926794"/>
          <a:ext cx="2357437" cy="1414462"/>
        </a:xfrm>
        <a:prstGeom prst="rect">
          <a:avLst/>
        </a:prstGeom>
        <a:solidFill>
          <a:schemeClr val="accent5">
            <a:hueOff val="-12793873"/>
            <a:satOff val="7271"/>
            <a:lumOff val="-6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nepovjerenj</a:t>
          </a:r>
          <a:r>
            <a:rPr lang="hr-HR" sz="2200" kern="1200" dirty="0"/>
            <a:t>e</a:t>
          </a:r>
          <a:endParaRPr lang="en-US" sz="2200" kern="1200" dirty="0"/>
        </a:p>
      </dsp:txBody>
      <dsp:txXfrm>
        <a:off x="0" y="1926794"/>
        <a:ext cx="2357437" cy="1414462"/>
      </dsp:txXfrm>
    </dsp:sp>
    <dsp:sp modelId="{A0DF25EB-62F2-4FBD-BE17-ECC527B6E516}">
      <dsp:nvSpPr>
        <dsp:cNvPr id="0" name=""/>
        <dsp:cNvSpPr/>
      </dsp:nvSpPr>
      <dsp:spPr>
        <a:xfrm>
          <a:off x="2593181" y="1926794"/>
          <a:ext cx="2357437" cy="1414462"/>
        </a:xfrm>
        <a:prstGeom prst="rect">
          <a:avLst/>
        </a:prstGeom>
        <a:solidFill>
          <a:schemeClr val="accent5">
            <a:hueOff val="-17058497"/>
            <a:satOff val="9695"/>
            <a:lumOff val="-8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preopterećenost</a:t>
          </a:r>
          <a:r>
            <a:rPr lang="en-US" sz="2200" kern="1200" dirty="0"/>
            <a:t> </a:t>
          </a:r>
          <a:r>
            <a:rPr lang="en-US" sz="2200" kern="1200" dirty="0" err="1"/>
            <a:t>informacijama</a:t>
          </a:r>
          <a:endParaRPr lang="en-US" sz="2200" kern="1200" dirty="0"/>
        </a:p>
      </dsp:txBody>
      <dsp:txXfrm>
        <a:off x="2593181" y="1926794"/>
        <a:ext cx="2357437" cy="1414462"/>
      </dsp:txXfrm>
    </dsp:sp>
    <dsp:sp modelId="{5EE22928-1117-49C1-B6C3-5FD3477F168B}">
      <dsp:nvSpPr>
        <dsp:cNvPr id="0" name=""/>
        <dsp:cNvSpPr/>
      </dsp:nvSpPr>
      <dsp:spPr>
        <a:xfrm>
          <a:off x="5186362" y="1926794"/>
          <a:ext cx="2357437" cy="1414462"/>
        </a:xfrm>
        <a:prstGeom prst="rect">
          <a:avLst/>
        </a:prstGeom>
        <a:solidFill>
          <a:schemeClr val="accent5">
            <a:hueOff val="-21323121"/>
            <a:satOff val="12119"/>
            <a:lumOff val="-10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Pokvareni telefon?</a:t>
          </a:r>
          <a:endParaRPr lang="en-US" sz="2200" kern="1200" dirty="0"/>
        </a:p>
      </dsp:txBody>
      <dsp:txXfrm>
        <a:off x="5186362" y="1926794"/>
        <a:ext cx="2357437" cy="1414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BBFFC-C5FC-4A8B-ADBA-9325920359E3}">
      <dsp:nvSpPr>
        <dsp:cNvPr id="0" name=""/>
        <dsp:cNvSpPr/>
      </dsp:nvSpPr>
      <dsp:spPr>
        <a:xfrm>
          <a:off x="98310" y="0"/>
          <a:ext cx="6035040" cy="10279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Autokratski</a:t>
          </a:r>
          <a:r>
            <a:rPr lang="en-US" sz="2000" b="1" kern="1200" dirty="0"/>
            <a:t> </a:t>
          </a:r>
          <a:r>
            <a:rPr lang="en-US" sz="2000" b="1" kern="1200" dirty="0" err="1"/>
            <a:t>stil</a:t>
          </a:r>
          <a:endParaRPr lang="en-US" sz="2000" kern="1200" dirty="0"/>
        </a:p>
      </dsp:txBody>
      <dsp:txXfrm>
        <a:off x="128417" y="30107"/>
        <a:ext cx="4838968" cy="967710"/>
      </dsp:txXfrm>
    </dsp:sp>
    <dsp:sp modelId="{4401750F-AB52-4D47-BBDF-512FF8513747}">
      <dsp:nvSpPr>
        <dsp:cNvPr id="0" name=""/>
        <dsp:cNvSpPr/>
      </dsp:nvSpPr>
      <dsp:spPr>
        <a:xfrm>
          <a:off x="505434" y="1214820"/>
          <a:ext cx="6035040" cy="10279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– </a:t>
          </a:r>
          <a:r>
            <a:rPr lang="en-US" sz="2000" kern="1200" dirty="0" err="1"/>
            <a:t>menadžer</a:t>
          </a:r>
          <a:r>
            <a:rPr lang="en-US" sz="2000" kern="1200" dirty="0"/>
            <a:t> </a:t>
          </a:r>
          <a:r>
            <a:rPr lang="en-US" sz="2000" kern="1200" dirty="0" err="1"/>
            <a:t>donosi</a:t>
          </a:r>
          <a:r>
            <a:rPr lang="en-US" sz="2000" kern="1200" dirty="0"/>
            <a:t> </a:t>
          </a:r>
          <a:r>
            <a:rPr lang="en-US" sz="2000" kern="1200" dirty="0" err="1"/>
            <a:t>sve</a:t>
          </a:r>
          <a:r>
            <a:rPr lang="en-US" sz="2000" kern="1200" dirty="0"/>
            <a:t> </a:t>
          </a:r>
          <a:r>
            <a:rPr lang="en-US" sz="2000" kern="1200" dirty="0" err="1"/>
            <a:t>odluke</a:t>
          </a:r>
          <a:endParaRPr lang="en-US" sz="2000" kern="1200" dirty="0"/>
        </a:p>
      </dsp:txBody>
      <dsp:txXfrm>
        <a:off x="535541" y="1244927"/>
        <a:ext cx="4801240" cy="967710"/>
      </dsp:txXfrm>
    </dsp:sp>
    <dsp:sp modelId="{3BB6FACF-32E2-4659-ACA0-2DF2D96E95DD}">
      <dsp:nvSpPr>
        <dsp:cNvPr id="0" name=""/>
        <dsp:cNvSpPr/>
      </dsp:nvSpPr>
      <dsp:spPr>
        <a:xfrm>
          <a:off x="1003325" y="2429640"/>
          <a:ext cx="6035040" cy="10279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Prednosti : brzina donošenja odluka, povećanje produktivnosti, jedna osoba planira i donosi odluke</a:t>
          </a:r>
          <a:endParaRPr lang="en-US" sz="2000" kern="1200" dirty="0"/>
        </a:p>
      </dsp:txBody>
      <dsp:txXfrm>
        <a:off x="1033432" y="2459747"/>
        <a:ext cx="4808784" cy="967710"/>
      </dsp:txXfrm>
    </dsp:sp>
    <dsp:sp modelId="{7023356E-4F29-4AB8-A740-9E8CB376BE0F}">
      <dsp:nvSpPr>
        <dsp:cNvPr id="0" name=""/>
        <dsp:cNvSpPr/>
      </dsp:nvSpPr>
      <dsp:spPr>
        <a:xfrm>
          <a:off x="1508759" y="3644461"/>
          <a:ext cx="6035040" cy="10279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Nedostaci: Ne potiče kreativnost i inicijativu, ne prihvaća primjedbe i prigovore na svoj račun</a:t>
          </a:r>
          <a:endParaRPr lang="en-US" sz="2000" kern="1200" dirty="0"/>
        </a:p>
      </dsp:txBody>
      <dsp:txXfrm>
        <a:off x="1538866" y="3674568"/>
        <a:ext cx="4801240" cy="967710"/>
      </dsp:txXfrm>
    </dsp:sp>
    <dsp:sp modelId="{D34ABA2B-3277-49CB-B03F-5EA68EA3271A}">
      <dsp:nvSpPr>
        <dsp:cNvPr id="0" name=""/>
        <dsp:cNvSpPr/>
      </dsp:nvSpPr>
      <dsp:spPr>
        <a:xfrm>
          <a:off x="5366888" y="787297"/>
          <a:ext cx="668151" cy="6681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5517222" y="787297"/>
        <a:ext cx="367483" cy="502784"/>
      </dsp:txXfrm>
    </dsp:sp>
    <dsp:sp modelId="{56D30166-7E6A-4700-B1C4-B4B5051F5F3C}">
      <dsp:nvSpPr>
        <dsp:cNvPr id="0" name=""/>
        <dsp:cNvSpPr/>
      </dsp:nvSpPr>
      <dsp:spPr>
        <a:xfrm>
          <a:off x="5872323" y="2002117"/>
          <a:ext cx="668151" cy="66815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6022657" y="2002117"/>
        <a:ext cx="367483" cy="502784"/>
      </dsp:txXfrm>
    </dsp:sp>
    <dsp:sp modelId="{CCF1DEF6-D632-4D92-AB66-CD41372AF48A}">
      <dsp:nvSpPr>
        <dsp:cNvPr id="0" name=""/>
        <dsp:cNvSpPr/>
      </dsp:nvSpPr>
      <dsp:spPr>
        <a:xfrm>
          <a:off x="6370214" y="3216937"/>
          <a:ext cx="668151" cy="66815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6520548" y="3216937"/>
        <a:ext cx="367483" cy="5027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283A5C-BD99-4E52-8C63-9A7AF25EB723}">
      <dsp:nvSpPr>
        <dsp:cNvPr id="0" name=""/>
        <dsp:cNvSpPr/>
      </dsp:nvSpPr>
      <dsp:spPr>
        <a:xfrm>
          <a:off x="0" y="0"/>
          <a:ext cx="6316242" cy="9980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Demokratski</a:t>
          </a:r>
          <a:r>
            <a:rPr lang="en-US" sz="2000" b="1" kern="1200" dirty="0"/>
            <a:t> </a:t>
          </a:r>
          <a:r>
            <a:rPr lang="en-US" sz="2000" b="1" kern="1200" dirty="0" err="1"/>
            <a:t>stil</a:t>
          </a:r>
          <a:endParaRPr lang="en-US" sz="2000" kern="1200" dirty="0"/>
        </a:p>
      </dsp:txBody>
      <dsp:txXfrm>
        <a:off x="29233" y="29233"/>
        <a:ext cx="5154876" cy="939633"/>
      </dsp:txXfrm>
    </dsp:sp>
    <dsp:sp modelId="{99A8949F-A5DD-4A48-BFC4-47C276B2619A}">
      <dsp:nvSpPr>
        <dsp:cNvPr id="0" name=""/>
        <dsp:cNvSpPr/>
      </dsp:nvSpPr>
      <dsp:spPr>
        <a:xfrm>
          <a:off x="528985" y="1179571"/>
          <a:ext cx="6316242" cy="998099"/>
        </a:xfrm>
        <a:prstGeom prst="roundRect">
          <a:avLst>
            <a:gd name="adj" fmla="val 10000"/>
          </a:avLst>
        </a:prstGeom>
        <a:solidFill>
          <a:schemeClr val="accent2">
            <a:hueOff val="635930"/>
            <a:satOff val="-14509"/>
            <a:lumOff val="53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– </a:t>
          </a:r>
          <a:r>
            <a:rPr lang="en-US" sz="2000" kern="1200" dirty="0" err="1"/>
            <a:t>zaposlenici</a:t>
          </a:r>
          <a:r>
            <a:rPr lang="en-US" sz="2000" kern="1200" dirty="0"/>
            <a:t> </a:t>
          </a:r>
          <a:r>
            <a:rPr lang="en-US" sz="2000" kern="1200" dirty="0" err="1"/>
            <a:t>sudjeluju</a:t>
          </a:r>
          <a:r>
            <a:rPr lang="en-US" sz="2000" kern="1200" dirty="0"/>
            <a:t> u </a:t>
          </a:r>
          <a:r>
            <a:rPr lang="en-US" sz="2000" kern="1200" dirty="0" err="1"/>
            <a:t>odlučivanju</a:t>
          </a:r>
          <a:endParaRPr lang="en-US" sz="2000" kern="1200" dirty="0"/>
        </a:p>
      </dsp:txBody>
      <dsp:txXfrm>
        <a:off x="558218" y="1208804"/>
        <a:ext cx="5080026" cy="939633"/>
      </dsp:txXfrm>
    </dsp:sp>
    <dsp:sp modelId="{E166DC18-2D8D-4A1F-8E42-D4EBB9EE5815}">
      <dsp:nvSpPr>
        <dsp:cNvPr id="0" name=""/>
        <dsp:cNvSpPr/>
      </dsp:nvSpPr>
      <dsp:spPr>
        <a:xfrm>
          <a:off x="1050075" y="2359143"/>
          <a:ext cx="6316242" cy="998099"/>
        </a:xfrm>
        <a:prstGeom prst="roundRect">
          <a:avLst>
            <a:gd name="adj" fmla="val 10000"/>
          </a:avLst>
        </a:prstGeom>
        <a:solidFill>
          <a:schemeClr val="accent2">
            <a:hueOff val="1271860"/>
            <a:satOff val="-29019"/>
            <a:lumOff val="10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Prednosti : planira se zajedno sa suradnicima koji su iznad i ispod, obrazlaže svoje postupke, nudi alternativna rješenja, potiče kreativnost i inicijativu</a:t>
          </a:r>
          <a:endParaRPr lang="en-US" sz="1800" kern="1200" dirty="0"/>
        </a:p>
      </dsp:txBody>
      <dsp:txXfrm>
        <a:off x="1079308" y="2388376"/>
        <a:ext cx="5087921" cy="939633"/>
      </dsp:txXfrm>
    </dsp:sp>
    <dsp:sp modelId="{0FCD5E6B-2DDB-43C6-9257-52DC035D7891}">
      <dsp:nvSpPr>
        <dsp:cNvPr id="0" name=""/>
        <dsp:cNvSpPr/>
      </dsp:nvSpPr>
      <dsp:spPr>
        <a:xfrm>
          <a:off x="1579060" y="3538715"/>
          <a:ext cx="6316242" cy="998099"/>
        </a:xfrm>
        <a:prstGeom prst="roundRect">
          <a:avLst>
            <a:gd name="adj" fmla="val 10000"/>
          </a:avLst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Nedostaci: podređeni sudjeluju u donošenju odluka</a:t>
          </a:r>
          <a:endParaRPr lang="en-US" sz="2000" kern="1200" dirty="0"/>
        </a:p>
      </dsp:txBody>
      <dsp:txXfrm>
        <a:off x="1608293" y="3567948"/>
        <a:ext cx="5080026" cy="939633"/>
      </dsp:txXfrm>
    </dsp:sp>
    <dsp:sp modelId="{3372A483-F938-4A40-84B1-36CB3F766106}">
      <dsp:nvSpPr>
        <dsp:cNvPr id="0" name=""/>
        <dsp:cNvSpPr/>
      </dsp:nvSpPr>
      <dsp:spPr>
        <a:xfrm>
          <a:off x="5667477" y="764453"/>
          <a:ext cx="648764" cy="6487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5813449" y="764453"/>
        <a:ext cx="356820" cy="488195"/>
      </dsp:txXfrm>
    </dsp:sp>
    <dsp:sp modelId="{4B1F5849-A78F-4740-B7A2-833A66D9D16D}">
      <dsp:nvSpPr>
        <dsp:cNvPr id="0" name=""/>
        <dsp:cNvSpPr/>
      </dsp:nvSpPr>
      <dsp:spPr>
        <a:xfrm>
          <a:off x="6196463" y="1944025"/>
          <a:ext cx="648764" cy="6487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987282"/>
            <a:satOff val="-2587"/>
            <a:lumOff val="92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987282"/>
              <a:satOff val="-2587"/>
              <a:lumOff val="9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6342435" y="1944025"/>
        <a:ext cx="356820" cy="488195"/>
      </dsp:txXfrm>
    </dsp:sp>
    <dsp:sp modelId="{BACE2A8F-C7FC-4335-82EC-CD9F825AA24F}">
      <dsp:nvSpPr>
        <dsp:cNvPr id="0" name=""/>
        <dsp:cNvSpPr/>
      </dsp:nvSpPr>
      <dsp:spPr>
        <a:xfrm>
          <a:off x="6717553" y="3123597"/>
          <a:ext cx="648764" cy="6487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6863525" y="3123597"/>
        <a:ext cx="356820" cy="4881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424642-A618-4579-9105-DEF9DA10E295}">
      <dsp:nvSpPr>
        <dsp:cNvPr id="0" name=""/>
        <dsp:cNvSpPr/>
      </dsp:nvSpPr>
      <dsp:spPr>
        <a:xfrm>
          <a:off x="0" y="0"/>
          <a:ext cx="6035040" cy="7959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Laissez-faire </a:t>
          </a:r>
          <a:r>
            <a:rPr lang="en-US" sz="2000" b="1" kern="1200" dirty="0" err="1"/>
            <a:t>stil</a:t>
          </a:r>
          <a:endParaRPr lang="en-US" sz="2000" kern="1200" dirty="0"/>
        </a:p>
      </dsp:txBody>
      <dsp:txXfrm>
        <a:off x="23312" y="23312"/>
        <a:ext cx="5108917" cy="749301"/>
      </dsp:txXfrm>
    </dsp:sp>
    <dsp:sp modelId="{5B260F5E-4CE9-49F8-AF5B-39DE9EAD5CF2}">
      <dsp:nvSpPr>
        <dsp:cNvPr id="0" name=""/>
        <dsp:cNvSpPr/>
      </dsp:nvSpPr>
      <dsp:spPr>
        <a:xfrm>
          <a:off x="505434" y="940639"/>
          <a:ext cx="6035040" cy="795925"/>
        </a:xfrm>
        <a:prstGeom prst="roundRect">
          <a:avLst>
            <a:gd name="adj" fmla="val 10000"/>
          </a:avLst>
        </a:prstGeom>
        <a:solidFill>
          <a:schemeClr val="accent2">
            <a:hueOff val="635930"/>
            <a:satOff val="-14509"/>
            <a:lumOff val="53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– </a:t>
          </a:r>
          <a:r>
            <a:rPr lang="en-US" sz="2000" kern="1200" dirty="0" err="1"/>
            <a:t>zaposlenici</a:t>
          </a:r>
          <a:r>
            <a:rPr lang="en-US" sz="2000" kern="1200" dirty="0"/>
            <a:t> </a:t>
          </a:r>
          <a:r>
            <a:rPr lang="en-US" sz="2000" kern="1200" dirty="0" err="1"/>
            <a:t>imaju</a:t>
          </a:r>
          <a:r>
            <a:rPr lang="en-US" sz="2000" kern="1200" dirty="0"/>
            <a:t> </a:t>
          </a:r>
          <a:r>
            <a:rPr lang="en-US" sz="2000" kern="1200" dirty="0" err="1"/>
            <a:t>veliku</a:t>
          </a:r>
          <a:r>
            <a:rPr lang="en-US" sz="2000" kern="1200" dirty="0"/>
            <a:t> </a:t>
          </a:r>
          <a:r>
            <a:rPr lang="en-US" sz="2000" kern="1200" dirty="0" err="1"/>
            <a:t>slobodu</a:t>
          </a:r>
          <a:endParaRPr lang="en-US" sz="2000" kern="1200" dirty="0"/>
        </a:p>
      </dsp:txBody>
      <dsp:txXfrm>
        <a:off x="528746" y="963951"/>
        <a:ext cx="4965629" cy="749301"/>
      </dsp:txXfrm>
    </dsp:sp>
    <dsp:sp modelId="{51A2C93E-7297-40D5-B190-C8110574B406}">
      <dsp:nvSpPr>
        <dsp:cNvPr id="0" name=""/>
        <dsp:cNvSpPr/>
      </dsp:nvSpPr>
      <dsp:spPr>
        <a:xfrm>
          <a:off x="1003325" y="1881279"/>
          <a:ext cx="6035040" cy="795925"/>
        </a:xfrm>
        <a:prstGeom prst="roundRect">
          <a:avLst>
            <a:gd name="adj" fmla="val 10000"/>
          </a:avLst>
        </a:prstGeom>
        <a:solidFill>
          <a:schemeClr val="accent2">
            <a:hueOff val="1271860"/>
            <a:satOff val="-29019"/>
            <a:lumOff val="10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Prednosti: daje zadaće i očekuje kreativna rješenja i uspjeh</a:t>
          </a:r>
          <a:endParaRPr lang="en-US" sz="2000" kern="1200" dirty="0"/>
        </a:p>
      </dsp:txBody>
      <dsp:txXfrm>
        <a:off x="1026637" y="1904591"/>
        <a:ext cx="4973173" cy="749301"/>
      </dsp:txXfrm>
    </dsp:sp>
    <dsp:sp modelId="{9CC6DF40-FBFB-47EA-85B4-29206C3ED249}">
      <dsp:nvSpPr>
        <dsp:cNvPr id="0" name=""/>
        <dsp:cNvSpPr/>
      </dsp:nvSpPr>
      <dsp:spPr>
        <a:xfrm>
          <a:off x="1508759" y="2821919"/>
          <a:ext cx="6035040" cy="795925"/>
        </a:xfrm>
        <a:prstGeom prst="roundRect">
          <a:avLst>
            <a:gd name="adj" fmla="val 10000"/>
          </a:avLst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Nedostaci: funkcionira kada su ljudi stručni u obavljanju svog posla (</a:t>
          </a:r>
          <a:r>
            <a:rPr lang="hr-HR" sz="2000" kern="1200" dirty="0" err="1"/>
            <a:t>npr</a:t>
          </a:r>
          <a:r>
            <a:rPr lang="hr-HR" sz="2000" kern="1200" dirty="0"/>
            <a:t> znanstveni timovi)</a:t>
          </a:r>
          <a:endParaRPr lang="en-US" sz="2000" kern="1200" dirty="0"/>
        </a:p>
      </dsp:txBody>
      <dsp:txXfrm>
        <a:off x="1532071" y="2845231"/>
        <a:ext cx="4965629" cy="749301"/>
      </dsp:txXfrm>
    </dsp:sp>
    <dsp:sp modelId="{D152F115-D543-4BCA-A11F-1388A6912542}">
      <dsp:nvSpPr>
        <dsp:cNvPr id="0" name=""/>
        <dsp:cNvSpPr/>
      </dsp:nvSpPr>
      <dsp:spPr>
        <a:xfrm>
          <a:off x="5517688" y="609606"/>
          <a:ext cx="517351" cy="5173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634092" y="609606"/>
        <a:ext cx="284543" cy="389307"/>
      </dsp:txXfrm>
    </dsp:sp>
    <dsp:sp modelId="{20DBE16E-4383-4BD9-8CAA-A19E19BB2AAD}">
      <dsp:nvSpPr>
        <dsp:cNvPr id="0" name=""/>
        <dsp:cNvSpPr/>
      </dsp:nvSpPr>
      <dsp:spPr>
        <a:xfrm>
          <a:off x="6023122" y="1550246"/>
          <a:ext cx="517351" cy="5173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987282"/>
            <a:satOff val="-2587"/>
            <a:lumOff val="92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987282"/>
              <a:satOff val="-2587"/>
              <a:lumOff val="9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139526" y="1550246"/>
        <a:ext cx="284543" cy="389307"/>
      </dsp:txXfrm>
    </dsp:sp>
    <dsp:sp modelId="{601DCA46-CA0E-4D4E-AE07-4728A67284BA}">
      <dsp:nvSpPr>
        <dsp:cNvPr id="0" name=""/>
        <dsp:cNvSpPr/>
      </dsp:nvSpPr>
      <dsp:spPr>
        <a:xfrm>
          <a:off x="6521013" y="2490886"/>
          <a:ext cx="517351" cy="5173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637417" y="2490886"/>
        <a:ext cx="284543" cy="389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4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1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3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0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1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9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6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5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2.wdp"/><Relationship Id="rId7" Type="http://schemas.openxmlformats.org/officeDocument/2006/relationships/diagramColors" Target="../diagrams/colors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microsoft.com/office/2007/relationships/hdphoto" Target="../media/hdphoto2.wdp"/><Relationship Id="rId7" Type="http://schemas.openxmlformats.org/officeDocument/2006/relationships/diagramColors" Target="../diagrams/colors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4377"/>
            <a:ext cx="7772400" cy="1470025"/>
          </a:xfrm>
        </p:spPr>
        <p:txBody>
          <a:bodyPr/>
          <a:lstStyle/>
          <a:p>
            <a:pPr algn="ctr"/>
            <a:r>
              <a:rPr sz="5400" dirty="0" err="1"/>
              <a:t>Funkcij</a:t>
            </a:r>
            <a:r>
              <a:rPr lang="hr-HR" sz="5400" dirty="0"/>
              <a:t>A menadžmenta- vođenje</a:t>
            </a:r>
            <a:endParaRPr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122" y="1896986"/>
            <a:ext cx="6400800" cy="548148"/>
          </a:xfrm>
        </p:spPr>
        <p:txBody>
          <a:bodyPr>
            <a:normAutofit fontScale="92500"/>
          </a:bodyPr>
          <a:lstStyle/>
          <a:p>
            <a:r>
              <a:rPr lang="hr-HR" sz="2800" dirty="0">
                <a:solidFill>
                  <a:schemeClr val="tx1"/>
                </a:solidFill>
              </a:rPr>
              <a:t>5.</a:t>
            </a:r>
            <a:r>
              <a:rPr sz="2800" dirty="0" err="1">
                <a:solidFill>
                  <a:schemeClr val="tx1"/>
                </a:solidFill>
              </a:rPr>
              <a:t>Upravljanje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poduzetničkim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pothvatom</a:t>
            </a:r>
            <a:endParaRPr sz="2800" dirty="0">
              <a:solidFill>
                <a:schemeClr val="tx1"/>
              </a:solidFill>
            </a:endParaRPr>
          </a:p>
          <a:p>
            <a:endParaRPr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5394DE-9C27-C3CC-653B-268AA2D8F47E}"/>
              </a:ext>
            </a:extLst>
          </p:cNvPr>
          <p:cNvSpPr txBox="1">
            <a:spLocks/>
          </p:cNvSpPr>
          <p:nvPr/>
        </p:nvSpPr>
        <p:spPr>
          <a:xfrm>
            <a:off x="4866969" y="5464277"/>
            <a:ext cx="3591232" cy="78903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hr-HR" sz="2800" dirty="0">
              <a:solidFill>
                <a:schemeClr val="tx1"/>
              </a:solidFill>
            </a:endParaRPr>
          </a:p>
          <a:p>
            <a:pPr algn="r"/>
            <a:r>
              <a:rPr lang="hr-HR" sz="2800" dirty="0">
                <a:solidFill>
                  <a:schemeClr val="tx1"/>
                </a:solidFill>
              </a:rPr>
              <a:t>Izradila: Marina Juriša, </a:t>
            </a:r>
            <a:r>
              <a:rPr lang="hr-HR" sz="2800" dirty="0" err="1">
                <a:solidFill>
                  <a:schemeClr val="tx1"/>
                </a:solidFill>
              </a:rPr>
              <a:t>dipl.oec</a:t>
            </a:r>
            <a:endParaRPr lang="hr-HR" sz="2800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t>Vođenje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r>
              <a:rPr sz="2400" dirty="0" err="1"/>
              <a:t>funkcija</a:t>
            </a:r>
            <a:r>
              <a:rPr sz="2400" dirty="0"/>
              <a:t> </a:t>
            </a:r>
            <a:r>
              <a:rPr sz="2400" dirty="0" err="1"/>
              <a:t>menadžmenta</a:t>
            </a:r>
            <a:r>
              <a:rPr sz="2400" dirty="0"/>
              <a:t> </a:t>
            </a:r>
            <a:r>
              <a:rPr sz="2400" dirty="0" err="1"/>
              <a:t>koja</a:t>
            </a:r>
            <a:r>
              <a:rPr sz="2400" dirty="0"/>
              <a:t> </a:t>
            </a:r>
            <a:r>
              <a:rPr sz="2400" dirty="0" err="1"/>
              <a:t>uključuje</a:t>
            </a:r>
            <a:r>
              <a:rPr sz="2400" dirty="0"/>
              <a:t> rad s </a:t>
            </a:r>
            <a:r>
              <a:rPr sz="2400" dirty="0" err="1"/>
              <a:t>ljudima</a:t>
            </a:r>
            <a:endParaRPr sz="2400" dirty="0"/>
          </a:p>
          <a:p>
            <a:r>
              <a:rPr lang="hr-HR" sz="2400" dirty="0"/>
              <a:t>umijeće poticanja ljudi da dobrovoljno rade na ostvarivanju ciljeva</a:t>
            </a:r>
          </a:p>
          <a:p>
            <a:r>
              <a:rPr sz="2400" dirty="0" err="1"/>
              <a:t>obuhvaća</a:t>
            </a:r>
            <a:r>
              <a:rPr sz="2400" dirty="0"/>
              <a:t>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hr-HR" sz="2400" dirty="0"/>
              <a:t> </a:t>
            </a:r>
            <a:r>
              <a:rPr sz="2400" dirty="0" err="1"/>
              <a:t>motiviranje</a:t>
            </a:r>
            <a:r>
              <a:rPr sz="2400" dirty="0"/>
              <a:t> </a:t>
            </a:r>
            <a:r>
              <a:rPr sz="2400" dirty="0" err="1"/>
              <a:t>zaposlenika</a:t>
            </a:r>
            <a:endParaRPr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hr-HR" sz="2400" dirty="0"/>
              <a:t> </a:t>
            </a:r>
            <a:r>
              <a:rPr sz="2400" dirty="0" err="1"/>
              <a:t>komunikaciju</a:t>
            </a:r>
            <a:endParaRPr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hr-HR" sz="2400" dirty="0"/>
              <a:t> </a:t>
            </a:r>
            <a:r>
              <a:rPr sz="2400" dirty="0" err="1"/>
              <a:t>stilove</a:t>
            </a:r>
            <a:r>
              <a:rPr sz="2400" dirty="0"/>
              <a:t> </a:t>
            </a:r>
            <a:r>
              <a:rPr sz="2400" dirty="0" err="1"/>
              <a:t>vođenja</a:t>
            </a:r>
            <a:endParaRPr sz="2400" dirty="0"/>
          </a:p>
          <a:p>
            <a:endParaRPr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t>Motivacija zaposlenika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400" dirty="0"/>
              <a:t>Motivacija određuje ponašanje zaposlenika.</a:t>
            </a:r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hr-HR" sz="2400" dirty="0"/>
              <a:t>Menadžeri motiviraju zaposlenike pomoću:</a:t>
            </a:r>
          </a:p>
          <a:p>
            <a:r>
              <a:rPr lang="hr-HR" sz="2400" dirty="0"/>
              <a:t>Novčanih nagrada:  plaće, bonusi</a:t>
            </a:r>
          </a:p>
          <a:p>
            <a:r>
              <a:rPr lang="hr-HR" sz="2400" dirty="0"/>
              <a:t>Nenovčanih nagrada: priznanja, napredovanje, edukacije,…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Komunikacija</a:t>
            </a:r>
            <a:r>
              <a:rPr dirty="0"/>
              <a:t> u</a:t>
            </a:r>
            <a:r>
              <a:rPr lang="hr-HR" dirty="0" err="1"/>
              <a:t>nutar</a:t>
            </a:r>
            <a:r>
              <a:rPr dirty="0"/>
              <a:t> </a:t>
            </a:r>
            <a:r>
              <a:rPr dirty="0" err="1"/>
              <a:t>poduzeć</a:t>
            </a:r>
            <a:r>
              <a:rPr lang="hr-HR" dirty="0"/>
              <a:t>a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FAFD60-7ECB-F99D-18EA-4104E0F8EF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380962"/>
              </p:ext>
            </p:extLst>
          </p:nvPr>
        </p:nvGraphicFramePr>
        <p:xfrm>
          <a:off x="685800" y="2121408"/>
          <a:ext cx="77724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dirty="0" err="1"/>
              <a:t>Prepreke</a:t>
            </a:r>
            <a:r>
              <a:rPr lang="hr-HR" dirty="0"/>
              <a:t> (problemi)</a:t>
            </a:r>
            <a:r>
              <a:rPr dirty="0"/>
              <a:t> u </a:t>
            </a:r>
            <a:r>
              <a:rPr dirty="0" err="1"/>
              <a:t>komunikaciji</a:t>
            </a:r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2013293"/>
            <a:ext cx="75438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D8AE1C9-C89F-28C0-B1A4-042B83BAA1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713497"/>
              </p:ext>
            </p:extLst>
          </p:nvPr>
        </p:nvGraphicFramePr>
        <p:xfrm>
          <a:off x="802481" y="2385390"/>
          <a:ext cx="75438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B9A8E-A137-922B-8C8A-1247396E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D39D-E0EA-EC33-35B5-A7C4D6D3A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dirty="0" err="1"/>
              <a:t>Stilovi</a:t>
            </a:r>
            <a:r>
              <a:rPr dirty="0"/>
              <a:t> </a:t>
            </a:r>
            <a:r>
              <a:rPr dirty="0" err="1"/>
              <a:t>vođenja</a:t>
            </a:r>
            <a:r>
              <a:rPr lang="hr-HR" dirty="0"/>
              <a:t> </a:t>
            </a:r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2013293"/>
            <a:ext cx="75438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E02C303-D685-FBE7-F851-AA493D455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72844"/>
              </p:ext>
            </p:extLst>
          </p:nvPr>
        </p:nvGraphicFramePr>
        <p:xfrm>
          <a:off x="802481" y="1700982"/>
          <a:ext cx="7543800" cy="467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29280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EEF035-AD8F-58D7-7B80-0F279BB3A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2EDB7-0FD0-0225-03A3-E0337A1E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dirty="0" err="1"/>
              <a:t>Stilovi</a:t>
            </a:r>
            <a:r>
              <a:rPr dirty="0"/>
              <a:t> </a:t>
            </a:r>
            <a:r>
              <a:rPr dirty="0" err="1"/>
              <a:t>vođenja</a:t>
            </a:r>
            <a:r>
              <a:rPr lang="hr-HR" dirty="0"/>
              <a:t> </a:t>
            </a:r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2013293"/>
            <a:ext cx="75438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1EF7CC-6F14-ABB4-2D96-0FB30B5AA2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843058"/>
              </p:ext>
            </p:extLst>
          </p:nvPr>
        </p:nvGraphicFramePr>
        <p:xfrm>
          <a:off x="560439" y="2129456"/>
          <a:ext cx="7895303" cy="4536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6489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043A9F-7709-8C47-DD2D-5C039A4F0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E9F60-6A9E-794D-B25D-A80996E11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dirty="0" err="1"/>
              <a:t>Stilovi</a:t>
            </a:r>
            <a:r>
              <a:rPr dirty="0"/>
              <a:t> </a:t>
            </a:r>
            <a:r>
              <a:rPr dirty="0" err="1"/>
              <a:t>vođenja</a:t>
            </a:r>
            <a:r>
              <a:rPr lang="hr-HR" dirty="0"/>
              <a:t> </a:t>
            </a:r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2013293"/>
            <a:ext cx="75438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710622-9D6E-0C04-EC41-CBD1577180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464947"/>
              </p:ext>
            </p:extLst>
          </p:nvPr>
        </p:nvGraphicFramePr>
        <p:xfrm>
          <a:off x="802481" y="2385390"/>
          <a:ext cx="75438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07670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776" y="1679569"/>
            <a:ext cx="2624148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Zadatak 1</a:t>
            </a: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052" y="725394"/>
            <a:ext cx="4939974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2400" dirty="0"/>
              <a:t>Direktor tvrtke sam donosi sve odluke i ne traži mišljenje zaposlenika.</a:t>
            </a:r>
          </a:p>
          <a:p>
            <a:endParaRPr lang="hr-HR" sz="2400" dirty="0"/>
          </a:p>
          <a:p>
            <a:r>
              <a:rPr lang="hr-HR" sz="2400" dirty="0"/>
              <a:t>Pitanja:</a:t>
            </a:r>
          </a:p>
          <a:p>
            <a:r>
              <a:rPr lang="hr-HR" sz="2400" dirty="0"/>
              <a:t>1. Koji stil vođenja koristi?</a:t>
            </a:r>
          </a:p>
          <a:p>
            <a:r>
              <a:rPr lang="hr-HR" sz="2400" dirty="0"/>
              <a:t>2. Koje su prednosti tog stila?</a:t>
            </a:r>
          </a:p>
          <a:p>
            <a:r>
              <a:rPr lang="hr-HR" sz="2400" dirty="0"/>
              <a:t>3. Koji su nedostaci?</a:t>
            </a:r>
          </a:p>
          <a:p>
            <a:r>
              <a:rPr lang="hr-HR" sz="2400" dirty="0"/>
              <a:t>4. Što mislite bi li neki drugi stil bio bolji za tvrtku i zaposlenike? Obrazloži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081A3-CFC3-CA61-35BD-EEE1758DA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CFEC-401A-DA11-90AF-E9FE00C75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4542" y="2426785"/>
            <a:ext cx="3982065" cy="1417628"/>
          </a:xfrm>
        </p:spPr>
        <p:txBody>
          <a:bodyPr anchor="b">
            <a:normAutofit/>
          </a:bodyPr>
          <a:lstStyle/>
          <a:p>
            <a:pPr marL="0" indent="0" algn="ctr">
              <a:buNone/>
            </a:pPr>
            <a:r>
              <a:rPr lang="hr-HR" sz="2400" dirty="0"/>
              <a:t>Hvala na pozornosti!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9179423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og od drveta">
  <a:themeElements>
    <a:clrScheme name="Slog od drvet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log od drvet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og od drvet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Slog od drveta</Template>
  <TotalTime>69</TotalTime>
  <Words>295</Words>
  <Application>Microsoft Office PowerPoint</Application>
  <PresentationFormat>Prikaz na zaslonu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6" baseType="lpstr">
      <vt:lpstr>Calibri</vt:lpstr>
      <vt:lpstr>Rockwell</vt:lpstr>
      <vt:lpstr>Rockwell Condensed</vt:lpstr>
      <vt:lpstr>Rockwell Extra Bold</vt:lpstr>
      <vt:lpstr>Wingdings</vt:lpstr>
      <vt:lpstr>Slog od drveta</vt:lpstr>
      <vt:lpstr>FunkcijA menadžmenta- vođenje</vt:lpstr>
      <vt:lpstr>Vođenje</vt:lpstr>
      <vt:lpstr>Motivacija zaposlenika</vt:lpstr>
      <vt:lpstr>Komunikacija unutar poduzeća</vt:lpstr>
      <vt:lpstr>Prepreke (problemi) u komunikaciji</vt:lpstr>
      <vt:lpstr>Stilovi vođenja </vt:lpstr>
      <vt:lpstr>Stilovi vođenja </vt:lpstr>
      <vt:lpstr>Stilovi vođenja </vt:lpstr>
      <vt:lpstr>Zadatak 1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Korisnik</dc:creator>
  <cp:keywords/>
  <dc:description>generated using python-pptx</dc:description>
  <cp:lastModifiedBy>Marina Juriša</cp:lastModifiedBy>
  <cp:revision>15</cp:revision>
  <dcterms:created xsi:type="dcterms:W3CDTF">2013-01-27T09:14:16Z</dcterms:created>
  <dcterms:modified xsi:type="dcterms:W3CDTF">2026-06-10T16:00:52Z</dcterms:modified>
  <cp:category/>
</cp:coreProperties>
</file>